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136" r:id="rId4"/>
  </p:sldMasterIdLst>
  <p:notesMasterIdLst>
    <p:notesMasterId r:id="rId32"/>
  </p:notesMasterIdLst>
  <p:handoutMasterIdLst>
    <p:handoutMasterId r:id="rId33"/>
  </p:handoutMasterIdLst>
  <p:sldIdLst>
    <p:sldId id="256" r:id="rId5"/>
    <p:sldId id="272" r:id="rId6"/>
    <p:sldId id="297" r:id="rId7"/>
    <p:sldId id="306" r:id="rId8"/>
    <p:sldId id="298" r:id="rId9"/>
    <p:sldId id="313" r:id="rId10"/>
    <p:sldId id="299" r:id="rId11"/>
    <p:sldId id="314" r:id="rId12"/>
    <p:sldId id="315" r:id="rId13"/>
    <p:sldId id="293" r:id="rId14"/>
    <p:sldId id="294" r:id="rId15"/>
    <p:sldId id="295" r:id="rId16"/>
    <p:sldId id="300" r:id="rId17"/>
    <p:sldId id="284" r:id="rId18"/>
    <p:sldId id="285" r:id="rId19"/>
    <p:sldId id="301" r:id="rId20"/>
    <p:sldId id="275" r:id="rId21"/>
    <p:sldId id="276" r:id="rId22"/>
    <p:sldId id="302" r:id="rId23"/>
    <p:sldId id="308" r:id="rId24"/>
    <p:sldId id="304" r:id="rId25"/>
    <p:sldId id="310" r:id="rId26"/>
    <p:sldId id="303" r:id="rId27"/>
    <p:sldId id="305" r:id="rId28"/>
    <p:sldId id="311" r:id="rId29"/>
    <p:sldId id="312" r:id="rId30"/>
    <p:sldId id="268" r:id="rId31"/>
  </p:sldIdLst>
  <p:sldSz cx="24387175" cy="13716000"/>
  <p:notesSz cx="6858000" cy="9144000"/>
  <p:defaultTex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8F6"/>
    <a:srgbClr val="FF1528"/>
    <a:srgbClr val="000000"/>
    <a:srgbClr val="111111"/>
    <a:srgbClr val="FF16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F180F1-CC42-ED49-B1F3-1108B33D2B14}" v="92" dt="2025-06-24T05:39:53.050"/>
    <p1510:client id="{AA77C7A4-3D5F-9E43-ABB3-40F0E7A58885}" v="25" dt="2025-06-24T07:43:41.6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03"/>
    <p:restoredTop sz="94682"/>
  </p:normalViewPr>
  <p:slideViewPr>
    <p:cSldViewPr snapToGrid="0">
      <p:cViewPr varScale="1">
        <p:scale>
          <a:sx n="58" d="100"/>
          <a:sy n="58" d="100"/>
        </p:scale>
        <p:origin x="264" y="2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ssa van Duijn" userId="06b69c68-57fa-459a-9677-11019895fbb1" providerId="ADAL" clId="{AA77C7A4-3D5F-9E43-ABB3-40F0E7A58885}"/>
    <pc:docChg chg="undo custSel addSld delSld modSld modMainMaster">
      <pc:chgData name="Tessa van Duijn" userId="06b69c68-57fa-459a-9677-11019895fbb1" providerId="ADAL" clId="{AA77C7A4-3D5F-9E43-ABB3-40F0E7A58885}" dt="2025-06-24T07:45:09.848" v="1101" actId="20577"/>
      <pc:docMkLst>
        <pc:docMk/>
      </pc:docMkLst>
      <pc:sldChg chg="modSp mod">
        <pc:chgData name="Tessa van Duijn" userId="06b69c68-57fa-459a-9677-11019895fbb1" providerId="ADAL" clId="{AA77C7A4-3D5F-9E43-ABB3-40F0E7A58885}" dt="2025-06-24T07:42:16.369" v="1092" actId="3064"/>
        <pc:sldMkLst>
          <pc:docMk/>
          <pc:sldMk cId="1343450337" sldId="256"/>
        </pc:sldMkLst>
        <pc:spChg chg="mod">
          <ac:chgData name="Tessa van Duijn" userId="06b69c68-57fa-459a-9677-11019895fbb1" providerId="ADAL" clId="{AA77C7A4-3D5F-9E43-ABB3-40F0E7A58885}" dt="2025-06-24T07:41:39.244" v="1088" actId="20577"/>
          <ac:spMkLst>
            <pc:docMk/>
            <pc:sldMk cId="1343450337" sldId="256"/>
            <ac:spMk id="2" creationId="{AE08709C-81A3-29A4-650F-C7EAD044936E}"/>
          </ac:spMkLst>
        </pc:spChg>
        <pc:spChg chg="mod">
          <ac:chgData name="Tessa van Duijn" userId="06b69c68-57fa-459a-9677-11019895fbb1" providerId="ADAL" clId="{AA77C7A4-3D5F-9E43-ABB3-40F0E7A58885}" dt="2025-06-24T07:42:16.369" v="1092" actId="3064"/>
          <ac:spMkLst>
            <pc:docMk/>
            <pc:sldMk cId="1343450337" sldId="256"/>
            <ac:spMk id="3" creationId="{72BB47F5-7116-F8C8-EEDC-0A39CC27EF13}"/>
          </ac:spMkLst>
        </pc:spChg>
      </pc:sldChg>
      <pc:sldChg chg="del">
        <pc:chgData name="Tessa van Duijn" userId="06b69c68-57fa-459a-9677-11019895fbb1" providerId="ADAL" clId="{AA77C7A4-3D5F-9E43-ABB3-40F0E7A58885}" dt="2025-06-24T07:41:04.248" v="1056" actId="2696"/>
        <pc:sldMkLst>
          <pc:docMk/>
          <pc:sldMk cId="796990069" sldId="258"/>
        </pc:sldMkLst>
      </pc:sldChg>
      <pc:sldChg chg="add">
        <pc:chgData name="Tessa van Duijn" userId="06b69c68-57fa-459a-9677-11019895fbb1" providerId="ADAL" clId="{AA77C7A4-3D5F-9E43-ABB3-40F0E7A58885}" dt="2025-06-24T07:41:00.377" v="1055"/>
        <pc:sldMkLst>
          <pc:docMk/>
          <pc:sldMk cId="3630241521" sldId="268"/>
        </pc:sldMkLst>
      </pc:sldChg>
      <pc:sldChg chg="modSp mod">
        <pc:chgData name="Tessa van Duijn" userId="06b69c68-57fa-459a-9677-11019895fbb1" providerId="ADAL" clId="{AA77C7A4-3D5F-9E43-ABB3-40F0E7A58885}" dt="2025-06-24T06:52:19.109" v="97" actId="20577"/>
        <pc:sldMkLst>
          <pc:docMk/>
          <pc:sldMk cId="3859050566" sldId="272"/>
        </pc:sldMkLst>
        <pc:spChg chg="mod">
          <ac:chgData name="Tessa van Duijn" userId="06b69c68-57fa-459a-9677-11019895fbb1" providerId="ADAL" clId="{AA77C7A4-3D5F-9E43-ABB3-40F0E7A58885}" dt="2025-06-24T06:52:19.109" v="97" actId="20577"/>
          <ac:spMkLst>
            <pc:docMk/>
            <pc:sldMk cId="3859050566" sldId="272"/>
            <ac:spMk id="4" creationId="{3DADADB9-D24B-0490-7EAC-9469D15A46F7}"/>
          </ac:spMkLst>
        </pc:spChg>
        <pc:spChg chg="mod">
          <ac:chgData name="Tessa van Duijn" userId="06b69c68-57fa-459a-9677-11019895fbb1" providerId="ADAL" clId="{AA77C7A4-3D5F-9E43-ABB3-40F0E7A58885}" dt="2025-06-24T06:51:55.196" v="34" actId="20577"/>
          <ac:spMkLst>
            <pc:docMk/>
            <pc:sldMk cId="3859050566" sldId="272"/>
            <ac:spMk id="6" creationId="{2CB9585B-F02B-05D7-0997-6CCC9FAF1507}"/>
          </ac:spMkLst>
        </pc:spChg>
        <pc:spChg chg="mod">
          <ac:chgData name="Tessa van Duijn" userId="06b69c68-57fa-459a-9677-11019895fbb1" providerId="ADAL" clId="{AA77C7A4-3D5F-9E43-ABB3-40F0E7A58885}" dt="2025-06-24T06:51:58.060" v="39" actId="20577"/>
          <ac:spMkLst>
            <pc:docMk/>
            <pc:sldMk cId="3859050566" sldId="272"/>
            <ac:spMk id="7" creationId="{8F9B0C32-3C93-ABAF-6BFF-2ABCCAB3AB5A}"/>
          </ac:spMkLst>
        </pc:spChg>
        <pc:spChg chg="mod">
          <ac:chgData name="Tessa van Duijn" userId="06b69c68-57fa-459a-9677-11019895fbb1" providerId="ADAL" clId="{AA77C7A4-3D5F-9E43-ABB3-40F0E7A58885}" dt="2025-06-24T06:52:02.791" v="52" actId="20577"/>
          <ac:spMkLst>
            <pc:docMk/>
            <pc:sldMk cId="3859050566" sldId="272"/>
            <ac:spMk id="8" creationId="{0F30313E-C30C-F237-9B29-566159588493}"/>
          </ac:spMkLst>
        </pc:spChg>
        <pc:spChg chg="mod">
          <ac:chgData name="Tessa van Duijn" userId="06b69c68-57fa-459a-9677-11019895fbb1" providerId="ADAL" clId="{AA77C7A4-3D5F-9E43-ABB3-40F0E7A58885}" dt="2025-06-24T06:52:06.753" v="62" actId="20577"/>
          <ac:spMkLst>
            <pc:docMk/>
            <pc:sldMk cId="3859050566" sldId="272"/>
            <ac:spMk id="9" creationId="{85DF7203-AA51-649E-E55F-CF65849E9E3B}"/>
          </ac:spMkLst>
        </pc:spChg>
        <pc:spChg chg="mod">
          <ac:chgData name="Tessa van Duijn" userId="06b69c68-57fa-459a-9677-11019895fbb1" providerId="ADAL" clId="{AA77C7A4-3D5F-9E43-ABB3-40F0E7A58885}" dt="2025-06-24T06:52:11.724" v="78" actId="20577"/>
          <ac:spMkLst>
            <pc:docMk/>
            <pc:sldMk cId="3859050566" sldId="272"/>
            <ac:spMk id="18" creationId="{2F9BEC9D-8210-0634-A124-2340EC8F858C}"/>
          </ac:spMkLst>
        </pc:spChg>
        <pc:spChg chg="mod">
          <ac:chgData name="Tessa van Duijn" userId="06b69c68-57fa-459a-9677-11019895fbb1" providerId="ADAL" clId="{AA77C7A4-3D5F-9E43-ABB3-40F0E7A58885}" dt="2025-06-24T06:52:15.833" v="81" actId="20577"/>
          <ac:spMkLst>
            <pc:docMk/>
            <pc:sldMk cId="3859050566" sldId="272"/>
            <ac:spMk id="20" creationId="{A4F6D264-1F22-0F77-A8DF-80BCB70377AD}"/>
          </ac:spMkLst>
        </pc:spChg>
      </pc:sldChg>
      <pc:sldChg chg="modSp mod">
        <pc:chgData name="Tessa van Duijn" userId="06b69c68-57fa-459a-9677-11019895fbb1" providerId="ADAL" clId="{AA77C7A4-3D5F-9E43-ABB3-40F0E7A58885}" dt="2025-06-24T07:45:09.848" v="1101" actId="20577"/>
        <pc:sldMkLst>
          <pc:docMk/>
          <pc:sldMk cId="1859558623" sldId="275"/>
        </pc:sldMkLst>
        <pc:spChg chg="mod">
          <ac:chgData name="Tessa van Duijn" userId="06b69c68-57fa-459a-9677-11019895fbb1" providerId="ADAL" clId="{AA77C7A4-3D5F-9E43-ABB3-40F0E7A58885}" dt="2025-06-24T07:45:09.848" v="1101" actId="20577"/>
          <ac:spMkLst>
            <pc:docMk/>
            <pc:sldMk cId="1859558623" sldId="275"/>
            <ac:spMk id="5" creationId="{A13DF001-808E-8CD4-206C-81D953CAECFB}"/>
          </ac:spMkLst>
        </pc:spChg>
      </pc:sldChg>
      <pc:sldChg chg="modSp mod">
        <pc:chgData name="Tessa van Duijn" userId="06b69c68-57fa-459a-9677-11019895fbb1" providerId="ADAL" clId="{AA77C7A4-3D5F-9E43-ABB3-40F0E7A58885}" dt="2025-06-24T07:38:02.126" v="1015"/>
        <pc:sldMkLst>
          <pc:docMk/>
          <pc:sldMk cId="201623649" sldId="276"/>
        </pc:sldMkLst>
        <pc:spChg chg="mod">
          <ac:chgData name="Tessa van Duijn" userId="06b69c68-57fa-459a-9677-11019895fbb1" providerId="ADAL" clId="{AA77C7A4-3D5F-9E43-ABB3-40F0E7A58885}" dt="2025-06-24T07:38:02.126" v="1015"/>
          <ac:spMkLst>
            <pc:docMk/>
            <pc:sldMk cId="201623649" sldId="276"/>
            <ac:spMk id="5" creationId="{13670332-39BF-DABF-E8BB-A2B00F55E15F}"/>
          </ac:spMkLst>
        </pc:spChg>
      </pc:sldChg>
      <pc:sldChg chg="modSp add del">
        <pc:chgData name="Tessa van Duijn" userId="06b69c68-57fa-459a-9677-11019895fbb1" providerId="ADAL" clId="{AA77C7A4-3D5F-9E43-ABB3-40F0E7A58885}" dt="2025-06-24T06:58:25.261" v="316" actId="2696"/>
        <pc:sldMkLst>
          <pc:docMk/>
          <pc:sldMk cId="3065446231" sldId="278"/>
        </pc:sldMkLst>
        <pc:spChg chg="mod">
          <ac:chgData name="Tessa van Duijn" userId="06b69c68-57fa-459a-9677-11019895fbb1" providerId="ADAL" clId="{AA77C7A4-3D5F-9E43-ABB3-40F0E7A58885}" dt="2025-06-24T06:56:03.205" v="256"/>
          <ac:spMkLst>
            <pc:docMk/>
            <pc:sldMk cId="3065446231" sldId="278"/>
            <ac:spMk id="5" creationId="{DB6B80A6-C036-7C1A-2C66-7A0AC1EF68F1}"/>
          </ac:spMkLst>
        </pc:spChg>
      </pc:sldChg>
      <pc:sldChg chg="modSp mod">
        <pc:chgData name="Tessa van Duijn" userId="06b69c68-57fa-459a-9677-11019895fbb1" providerId="ADAL" clId="{AA77C7A4-3D5F-9E43-ABB3-40F0E7A58885}" dt="2025-06-24T07:33:31.197" v="510" actId="20577"/>
        <pc:sldMkLst>
          <pc:docMk/>
          <pc:sldMk cId="4240655047" sldId="284"/>
        </pc:sldMkLst>
        <pc:spChg chg="mod">
          <ac:chgData name="Tessa van Duijn" userId="06b69c68-57fa-459a-9677-11019895fbb1" providerId="ADAL" clId="{AA77C7A4-3D5F-9E43-ABB3-40F0E7A58885}" dt="2025-06-24T07:33:31.197" v="510" actId="20577"/>
          <ac:spMkLst>
            <pc:docMk/>
            <pc:sldMk cId="4240655047" sldId="284"/>
            <ac:spMk id="7" creationId="{401D788B-8877-699C-1A62-E417E547A503}"/>
          </ac:spMkLst>
        </pc:spChg>
      </pc:sldChg>
      <pc:sldChg chg="modSp mod">
        <pc:chgData name="Tessa van Duijn" userId="06b69c68-57fa-459a-9677-11019895fbb1" providerId="ADAL" clId="{AA77C7A4-3D5F-9E43-ABB3-40F0E7A58885}" dt="2025-06-24T07:35:28.473" v="776" actId="2711"/>
        <pc:sldMkLst>
          <pc:docMk/>
          <pc:sldMk cId="514309390" sldId="285"/>
        </pc:sldMkLst>
        <pc:spChg chg="mod">
          <ac:chgData name="Tessa van Duijn" userId="06b69c68-57fa-459a-9677-11019895fbb1" providerId="ADAL" clId="{AA77C7A4-3D5F-9E43-ABB3-40F0E7A58885}" dt="2025-06-24T07:35:28.473" v="776" actId="2711"/>
          <ac:spMkLst>
            <pc:docMk/>
            <pc:sldMk cId="514309390" sldId="285"/>
            <ac:spMk id="6" creationId="{2FA5AA25-5D19-7A5C-3939-018A7B842600}"/>
          </ac:spMkLst>
        </pc:spChg>
      </pc:sldChg>
      <pc:sldChg chg="del">
        <pc:chgData name="Tessa van Duijn" userId="06b69c68-57fa-459a-9677-11019895fbb1" providerId="ADAL" clId="{AA77C7A4-3D5F-9E43-ABB3-40F0E7A58885}" dt="2025-06-24T07:32:46.325" v="426" actId="2696"/>
        <pc:sldMkLst>
          <pc:docMk/>
          <pc:sldMk cId="3982483614" sldId="288"/>
        </pc:sldMkLst>
      </pc:sldChg>
      <pc:sldChg chg="del">
        <pc:chgData name="Tessa van Duijn" userId="06b69c68-57fa-459a-9677-11019895fbb1" providerId="ADAL" clId="{AA77C7A4-3D5F-9E43-ABB3-40F0E7A58885}" dt="2025-06-24T07:32:46.884" v="427" actId="2696"/>
        <pc:sldMkLst>
          <pc:docMk/>
          <pc:sldMk cId="687134226" sldId="289"/>
        </pc:sldMkLst>
      </pc:sldChg>
      <pc:sldChg chg="del">
        <pc:chgData name="Tessa van Duijn" userId="06b69c68-57fa-459a-9677-11019895fbb1" providerId="ADAL" clId="{AA77C7A4-3D5F-9E43-ABB3-40F0E7A58885}" dt="2025-06-24T07:32:47.454" v="428" actId="2696"/>
        <pc:sldMkLst>
          <pc:docMk/>
          <pc:sldMk cId="415628177" sldId="290"/>
        </pc:sldMkLst>
      </pc:sldChg>
      <pc:sldChg chg="del">
        <pc:chgData name="Tessa van Duijn" userId="06b69c68-57fa-459a-9677-11019895fbb1" providerId="ADAL" clId="{AA77C7A4-3D5F-9E43-ABB3-40F0E7A58885}" dt="2025-06-24T07:32:48.124" v="429" actId="2696"/>
        <pc:sldMkLst>
          <pc:docMk/>
          <pc:sldMk cId="3987744058" sldId="291"/>
        </pc:sldMkLst>
      </pc:sldChg>
      <pc:sldChg chg="del">
        <pc:chgData name="Tessa van Duijn" userId="06b69c68-57fa-459a-9677-11019895fbb1" providerId="ADAL" clId="{AA77C7A4-3D5F-9E43-ABB3-40F0E7A58885}" dt="2025-06-24T07:32:48.756" v="430" actId="2696"/>
        <pc:sldMkLst>
          <pc:docMk/>
          <pc:sldMk cId="2836441186" sldId="292"/>
        </pc:sldMkLst>
      </pc:sldChg>
      <pc:sldChg chg="add">
        <pc:chgData name="Tessa van Duijn" userId="06b69c68-57fa-459a-9677-11019895fbb1" providerId="ADAL" clId="{AA77C7A4-3D5F-9E43-ABB3-40F0E7A58885}" dt="2025-06-24T07:32:44.028" v="425"/>
        <pc:sldMkLst>
          <pc:docMk/>
          <pc:sldMk cId="2627882204" sldId="293"/>
        </pc:sldMkLst>
      </pc:sldChg>
      <pc:sldChg chg="add">
        <pc:chgData name="Tessa van Duijn" userId="06b69c68-57fa-459a-9677-11019895fbb1" providerId="ADAL" clId="{AA77C7A4-3D5F-9E43-ABB3-40F0E7A58885}" dt="2025-06-24T07:32:44.028" v="425"/>
        <pc:sldMkLst>
          <pc:docMk/>
          <pc:sldMk cId="3873179634" sldId="294"/>
        </pc:sldMkLst>
      </pc:sldChg>
      <pc:sldChg chg="add">
        <pc:chgData name="Tessa van Duijn" userId="06b69c68-57fa-459a-9677-11019895fbb1" providerId="ADAL" clId="{AA77C7A4-3D5F-9E43-ABB3-40F0E7A58885}" dt="2025-06-24T07:32:44.028" v="425"/>
        <pc:sldMkLst>
          <pc:docMk/>
          <pc:sldMk cId="342781006" sldId="295"/>
        </pc:sldMkLst>
      </pc:sldChg>
      <pc:sldChg chg="modSp mod">
        <pc:chgData name="Tessa van Duijn" userId="06b69c68-57fa-459a-9677-11019895fbb1" providerId="ADAL" clId="{AA77C7A4-3D5F-9E43-ABB3-40F0E7A58885}" dt="2025-06-24T06:52:27.305" v="118" actId="20577"/>
        <pc:sldMkLst>
          <pc:docMk/>
          <pc:sldMk cId="1336181449" sldId="297"/>
        </pc:sldMkLst>
        <pc:spChg chg="mod">
          <ac:chgData name="Tessa van Duijn" userId="06b69c68-57fa-459a-9677-11019895fbb1" providerId="ADAL" clId="{AA77C7A4-3D5F-9E43-ABB3-40F0E7A58885}" dt="2025-06-24T06:52:27.305" v="118" actId="20577"/>
          <ac:spMkLst>
            <pc:docMk/>
            <pc:sldMk cId="1336181449" sldId="297"/>
            <ac:spMk id="6" creationId="{92DC90CE-BAD6-0313-4DCC-BD90C68A2067}"/>
          </ac:spMkLst>
        </pc:spChg>
      </pc:sldChg>
      <pc:sldChg chg="modSp mod">
        <pc:chgData name="Tessa van Duijn" userId="06b69c68-57fa-459a-9677-11019895fbb1" providerId="ADAL" clId="{AA77C7A4-3D5F-9E43-ABB3-40F0E7A58885}" dt="2025-06-24T06:54:22.840" v="254" actId="20577"/>
        <pc:sldMkLst>
          <pc:docMk/>
          <pc:sldMk cId="3878804441" sldId="298"/>
        </pc:sldMkLst>
        <pc:spChg chg="mod">
          <ac:chgData name="Tessa van Duijn" userId="06b69c68-57fa-459a-9677-11019895fbb1" providerId="ADAL" clId="{AA77C7A4-3D5F-9E43-ABB3-40F0E7A58885}" dt="2025-06-24T06:54:22.840" v="254" actId="20577"/>
          <ac:spMkLst>
            <pc:docMk/>
            <pc:sldMk cId="3878804441" sldId="298"/>
            <ac:spMk id="6" creationId="{9EE9A327-40EE-9950-E317-0011352AE3E5}"/>
          </ac:spMkLst>
        </pc:spChg>
      </pc:sldChg>
      <pc:sldChg chg="modSp mod">
        <pc:chgData name="Tessa van Duijn" userId="06b69c68-57fa-459a-9677-11019895fbb1" providerId="ADAL" clId="{AA77C7A4-3D5F-9E43-ABB3-40F0E7A58885}" dt="2025-06-24T06:58:37.094" v="331" actId="1076"/>
        <pc:sldMkLst>
          <pc:docMk/>
          <pc:sldMk cId="2336032727" sldId="299"/>
        </pc:sldMkLst>
        <pc:spChg chg="mod">
          <ac:chgData name="Tessa van Duijn" userId="06b69c68-57fa-459a-9677-11019895fbb1" providerId="ADAL" clId="{AA77C7A4-3D5F-9E43-ABB3-40F0E7A58885}" dt="2025-06-24T06:58:37.094" v="331" actId="1076"/>
          <ac:spMkLst>
            <pc:docMk/>
            <pc:sldMk cId="2336032727" sldId="299"/>
            <ac:spMk id="6" creationId="{B33EDE1E-88EE-B727-70EA-CECDCA490CB4}"/>
          </ac:spMkLst>
        </pc:spChg>
      </pc:sldChg>
      <pc:sldChg chg="modSp mod">
        <pc:chgData name="Tessa van Duijn" userId="06b69c68-57fa-459a-9677-11019895fbb1" providerId="ADAL" clId="{AA77C7A4-3D5F-9E43-ABB3-40F0E7A58885}" dt="2025-06-24T06:58:49.639" v="341" actId="20577"/>
        <pc:sldMkLst>
          <pc:docMk/>
          <pc:sldMk cId="2201020889" sldId="300"/>
        </pc:sldMkLst>
        <pc:spChg chg="mod">
          <ac:chgData name="Tessa van Duijn" userId="06b69c68-57fa-459a-9677-11019895fbb1" providerId="ADAL" clId="{AA77C7A4-3D5F-9E43-ABB3-40F0E7A58885}" dt="2025-06-24T06:58:49.639" v="341" actId="20577"/>
          <ac:spMkLst>
            <pc:docMk/>
            <pc:sldMk cId="2201020889" sldId="300"/>
            <ac:spMk id="6" creationId="{4136FBEE-A733-403B-C21C-49E0D7395E57}"/>
          </ac:spMkLst>
        </pc:spChg>
      </pc:sldChg>
      <pc:sldChg chg="modSp mod">
        <pc:chgData name="Tessa van Duijn" userId="06b69c68-57fa-459a-9677-11019895fbb1" providerId="ADAL" clId="{AA77C7A4-3D5F-9E43-ABB3-40F0E7A58885}" dt="2025-06-24T06:59:18.665" v="386" actId="20577"/>
        <pc:sldMkLst>
          <pc:docMk/>
          <pc:sldMk cId="3938125122" sldId="303"/>
        </pc:sldMkLst>
        <pc:spChg chg="mod">
          <ac:chgData name="Tessa van Duijn" userId="06b69c68-57fa-459a-9677-11019895fbb1" providerId="ADAL" clId="{AA77C7A4-3D5F-9E43-ABB3-40F0E7A58885}" dt="2025-06-24T06:59:18.665" v="386" actId="20577"/>
          <ac:spMkLst>
            <pc:docMk/>
            <pc:sldMk cId="3938125122" sldId="303"/>
            <ac:spMk id="6" creationId="{EF60BA5C-1431-9E6E-917B-413A498475DD}"/>
          </ac:spMkLst>
        </pc:spChg>
      </pc:sldChg>
      <pc:sldChg chg="modSp mod">
        <pc:chgData name="Tessa van Duijn" userId="06b69c68-57fa-459a-9677-11019895fbb1" providerId="ADAL" clId="{AA77C7A4-3D5F-9E43-ABB3-40F0E7A58885}" dt="2025-06-24T07:39:22.613" v="1031" actId="20577"/>
        <pc:sldMkLst>
          <pc:docMk/>
          <pc:sldMk cId="1411615134" sldId="304"/>
        </pc:sldMkLst>
        <pc:spChg chg="mod">
          <ac:chgData name="Tessa van Duijn" userId="06b69c68-57fa-459a-9677-11019895fbb1" providerId="ADAL" clId="{AA77C7A4-3D5F-9E43-ABB3-40F0E7A58885}" dt="2025-06-24T07:39:22.613" v="1031" actId="20577"/>
          <ac:spMkLst>
            <pc:docMk/>
            <pc:sldMk cId="1411615134" sldId="304"/>
            <ac:spMk id="6" creationId="{D351AA74-0A32-9DB9-0AB4-B0E15B2E06D4}"/>
          </ac:spMkLst>
        </pc:spChg>
      </pc:sldChg>
      <pc:sldChg chg="modSp mod">
        <pc:chgData name="Tessa van Duijn" userId="06b69c68-57fa-459a-9677-11019895fbb1" providerId="ADAL" clId="{AA77C7A4-3D5F-9E43-ABB3-40F0E7A58885}" dt="2025-06-24T06:59:51.696" v="403" actId="12"/>
        <pc:sldMkLst>
          <pc:docMk/>
          <pc:sldMk cId="2950847325" sldId="305"/>
        </pc:sldMkLst>
        <pc:spChg chg="mod">
          <ac:chgData name="Tessa van Duijn" userId="06b69c68-57fa-459a-9677-11019895fbb1" providerId="ADAL" clId="{AA77C7A4-3D5F-9E43-ABB3-40F0E7A58885}" dt="2025-06-24T06:59:23.164" v="399" actId="20577"/>
          <ac:spMkLst>
            <pc:docMk/>
            <pc:sldMk cId="2950847325" sldId="305"/>
            <ac:spMk id="4" creationId="{564B29F4-FD3B-5ABD-05E7-FF609BBEFB70}"/>
          </ac:spMkLst>
        </pc:spChg>
        <pc:spChg chg="mod">
          <ac:chgData name="Tessa van Duijn" userId="06b69c68-57fa-459a-9677-11019895fbb1" providerId="ADAL" clId="{AA77C7A4-3D5F-9E43-ABB3-40F0E7A58885}" dt="2025-06-24T06:59:51.696" v="403" actId="12"/>
          <ac:spMkLst>
            <pc:docMk/>
            <pc:sldMk cId="2950847325" sldId="305"/>
            <ac:spMk id="5" creationId="{E87E403D-FCC6-240C-BA2D-A609DF37C9DA}"/>
          </ac:spMkLst>
        </pc:spChg>
      </pc:sldChg>
      <pc:sldChg chg="modSp mod">
        <pc:chgData name="Tessa van Duijn" userId="06b69c68-57fa-459a-9677-11019895fbb1" providerId="ADAL" clId="{AA77C7A4-3D5F-9E43-ABB3-40F0E7A58885}" dt="2025-06-24T06:54:16.821" v="249" actId="20577"/>
        <pc:sldMkLst>
          <pc:docMk/>
          <pc:sldMk cId="727462418" sldId="306"/>
        </pc:sldMkLst>
        <pc:spChg chg="mod">
          <ac:chgData name="Tessa van Duijn" userId="06b69c68-57fa-459a-9677-11019895fbb1" providerId="ADAL" clId="{AA77C7A4-3D5F-9E43-ABB3-40F0E7A58885}" dt="2025-06-24T06:52:32.773" v="139" actId="20577"/>
          <ac:spMkLst>
            <pc:docMk/>
            <pc:sldMk cId="727462418" sldId="306"/>
            <ac:spMk id="4" creationId="{EC569190-0F32-17CD-382B-A28716910E34}"/>
          </ac:spMkLst>
        </pc:spChg>
        <pc:spChg chg="mod">
          <ac:chgData name="Tessa van Duijn" userId="06b69c68-57fa-459a-9677-11019895fbb1" providerId="ADAL" clId="{AA77C7A4-3D5F-9E43-ABB3-40F0E7A58885}" dt="2025-06-24T06:54:16.821" v="249" actId="20577"/>
          <ac:spMkLst>
            <pc:docMk/>
            <pc:sldMk cId="727462418" sldId="306"/>
            <ac:spMk id="5" creationId="{BBA83EE8-FD66-12AC-27B7-C4D93572D42E}"/>
          </ac:spMkLst>
        </pc:spChg>
      </pc:sldChg>
      <pc:sldChg chg="modSp mod">
        <pc:chgData name="Tessa van Duijn" userId="06b69c68-57fa-459a-9677-11019895fbb1" providerId="ADAL" clId="{AA77C7A4-3D5F-9E43-ABB3-40F0E7A58885}" dt="2025-06-24T07:39:12.750" v="1020"/>
        <pc:sldMkLst>
          <pc:docMk/>
          <pc:sldMk cId="998841531" sldId="308"/>
        </pc:sldMkLst>
        <pc:spChg chg="mod">
          <ac:chgData name="Tessa van Duijn" userId="06b69c68-57fa-459a-9677-11019895fbb1" providerId="ADAL" clId="{AA77C7A4-3D5F-9E43-ABB3-40F0E7A58885}" dt="2025-06-24T07:39:12.750" v="1020"/>
          <ac:spMkLst>
            <pc:docMk/>
            <pc:sldMk cId="998841531" sldId="308"/>
            <ac:spMk id="5" creationId="{B9249AC7-7317-5C02-E138-9A560F49B36D}"/>
          </ac:spMkLst>
        </pc:spChg>
      </pc:sldChg>
      <pc:sldChg chg="modSp mod">
        <pc:chgData name="Tessa van Duijn" userId="06b69c68-57fa-459a-9677-11019895fbb1" providerId="ADAL" clId="{AA77C7A4-3D5F-9E43-ABB3-40F0E7A58885}" dt="2025-06-24T07:40:36.606" v="1054" actId="2711"/>
        <pc:sldMkLst>
          <pc:docMk/>
          <pc:sldMk cId="3747872718" sldId="310"/>
        </pc:sldMkLst>
        <pc:spChg chg="mod">
          <ac:chgData name="Tessa van Duijn" userId="06b69c68-57fa-459a-9677-11019895fbb1" providerId="ADAL" clId="{AA77C7A4-3D5F-9E43-ABB3-40F0E7A58885}" dt="2025-06-24T07:39:28.516" v="1043" actId="20577"/>
          <ac:spMkLst>
            <pc:docMk/>
            <pc:sldMk cId="3747872718" sldId="310"/>
            <ac:spMk id="4" creationId="{9B0C9CF6-9A94-0B21-0300-C0B78548349F}"/>
          </ac:spMkLst>
        </pc:spChg>
        <pc:spChg chg="mod">
          <ac:chgData name="Tessa van Duijn" userId="06b69c68-57fa-459a-9677-11019895fbb1" providerId="ADAL" clId="{AA77C7A4-3D5F-9E43-ABB3-40F0E7A58885}" dt="2025-06-24T07:40:36.606" v="1054" actId="2711"/>
          <ac:spMkLst>
            <pc:docMk/>
            <pc:sldMk cId="3747872718" sldId="310"/>
            <ac:spMk id="5" creationId="{DDCEC524-816C-A2D3-65A9-825CC3E8F77E}"/>
          </ac:spMkLst>
        </pc:spChg>
      </pc:sldChg>
      <pc:sldChg chg="modSp mod">
        <pc:chgData name="Tessa van Duijn" userId="06b69c68-57fa-459a-9677-11019895fbb1" providerId="ADAL" clId="{AA77C7A4-3D5F-9E43-ABB3-40F0E7A58885}" dt="2025-06-24T06:59:10.044" v="357" actId="20577"/>
        <pc:sldMkLst>
          <pc:docMk/>
          <pc:sldMk cId="3612069071" sldId="311"/>
        </pc:sldMkLst>
        <pc:spChg chg="mod">
          <ac:chgData name="Tessa van Duijn" userId="06b69c68-57fa-459a-9677-11019895fbb1" providerId="ADAL" clId="{AA77C7A4-3D5F-9E43-ABB3-40F0E7A58885}" dt="2025-06-24T06:54:30.240" v="255" actId="20577"/>
          <ac:spMkLst>
            <pc:docMk/>
            <pc:sldMk cId="3612069071" sldId="311"/>
            <ac:spMk id="5" creationId="{514322E9-A3AF-E635-D74D-E7BECF824023}"/>
          </ac:spMkLst>
        </pc:spChg>
        <pc:spChg chg="mod">
          <ac:chgData name="Tessa van Duijn" userId="06b69c68-57fa-459a-9677-11019895fbb1" providerId="ADAL" clId="{AA77C7A4-3D5F-9E43-ABB3-40F0E7A58885}" dt="2025-06-24T06:59:10.044" v="357" actId="20577"/>
          <ac:spMkLst>
            <pc:docMk/>
            <pc:sldMk cId="3612069071" sldId="311"/>
            <ac:spMk id="6" creationId="{95974213-320D-8455-7759-C4C587126589}"/>
          </ac:spMkLst>
        </pc:spChg>
      </pc:sldChg>
      <pc:sldChg chg="modSp mod">
        <pc:chgData name="Tessa van Duijn" userId="06b69c68-57fa-459a-9677-11019895fbb1" providerId="ADAL" clId="{AA77C7A4-3D5F-9E43-ABB3-40F0E7A58885}" dt="2025-06-24T07:00:04.351" v="424" actId="20577"/>
        <pc:sldMkLst>
          <pc:docMk/>
          <pc:sldMk cId="3252016303" sldId="312"/>
        </pc:sldMkLst>
        <pc:spChg chg="mod">
          <ac:chgData name="Tessa van Duijn" userId="06b69c68-57fa-459a-9677-11019895fbb1" providerId="ADAL" clId="{AA77C7A4-3D5F-9E43-ABB3-40F0E7A58885}" dt="2025-06-24T06:59:14.380" v="373" actId="20577"/>
          <ac:spMkLst>
            <pc:docMk/>
            <pc:sldMk cId="3252016303" sldId="312"/>
            <ac:spMk id="4" creationId="{11C9794A-A4D8-DAF1-C3F4-107B51E0AA9B}"/>
          </ac:spMkLst>
        </pc:spChg>
        <pc:spChg chg="mod">
          <ac:chgData name="Tessa van Duijn" userId="06b69c68-57fa-459a-9677-11019895fbb1" providerId="ADAL" clId="{AA77C7A4-3D5F-9E43-ABB3-40F0E7A58885}" dt="2025-06-24T07:00:04.351" v="424" actId="20577"/>
          <ac:spMkLst>
            <pc:docMk/>
            <pc:sldMk cId="3252016303" sldId="312"/>
            <ac:spMk id="5" creationId="{ED18D571-B4B5-E203-A412-DFAAF9AC934D}"/>
          </ac:spMkLst>
        </pc:spChg>
      </pc:sldChg>
      <pc:sldChg chg="modSp add mod">
        <pc:chgData name="Tessa van Duijn" userId="06b69c68-57fa-459a-9677-11019895fbb1" providerId="ADAL" clId="{AA77C7A4-3D5F-9E43-ABB3-40F0E7A58885}" dt="2025-06-24T06:58:07.625" v="314" actId="20577"/>
        <pc:sldMkLst>
          <pc:docMk/>
          <pc:sldMk cId="1083895150" sldId="313"/>
        </pc:sldMkLst>
        <pc:spChg chg="mod">
          <ac:chgData name="Tessa van Duijn" userId="06b69c68-57fa-459a-9677-11019895fbb1" providerId="ADAL" clId="{AA77C7A4-3D5F-9E43-ABB3-40F0E7A58885}" dt="2025-06-24T06:58:07.625" v="314" actId="20577"/>
          <ac:spMkLst>
            <pc:docMk/>
            <pc:sldMk cId="1083895150" sldId="313"/>
            <ac:spMk id="5" creationId="{C68BC41A-E278-4052-0BB2-2952B88CD22C}"/>
          </ac:spMkLst>
        </pc:spChg>
      </pc:sldChg>
      <pc:sldChg chg="add del">
        <pc:chgData name="Tessa van Duijn" userId="06b69c68-57fa-459a-9677-11019895fbb1" providerId="ADAL" clId="{AA77C7A4-3D5F-9E43-ABB3-40F0E7A58885}" dt="2025-06-24T06:56:27.584" v="259" actId="2696"/>
        <pc:sldMkLst>
          <pc:docMk/>
          <pc:sldMk cId="211927937" sldId="314"/>
        </pc:sldMkLst>
      </pc:sldChg>
      <pc:sldChg chg="add">
        <pc:chgData name="Tessa van Duijn" userId="06b69c68-57fa-459a-9677-11019895fbb1" providerId="ADAL" clId="{AA77C7A4-3D5F-9E43-ABB3-40F0E7A58885}" dt="2025-06-24T07:32:44.028" v="425"/>
        <pc:sldMkLst>
          <pc:docMk/>
          <pc:sldMk cId="1297146366" sldId="314"/>
        </pc:sldMkLst>
      </pc:sldChg>
      <pc:sldChg chg="add">
        <pc:chgData name="Tessa van Duijn" userId="06b69c68-57fa-459a-9677-11019895fbb1" providerId="ADAL" clId="{AA77C7A4-3D5F-9E43-ABB3-40F0E7A58885}" dt="2025-06-24T07:32:44.028" v="425"/>
        <pc:sldMkLst>
          <pc:docMk/>
          <pc:sldMk cId="2779854313" sldId="315"/>
        </pc:sldMkLst>
      </pc:sldChg>
      <pc:sldMasterChg chg="modSldLayout">
        <pc:chgData name="Tessa van Duijn" userId="06b69c68-57fa-459a-9677-11019895fbb1" providerId="ADAL" clId="{AA77C7A4-3D5F-9E43-ABB3-40F0E7A58885}" dt="2025-06-24T07:43:43.250" v="1100" actId="478"/>
        <pc:sldMasterMkLst>
          <pc:docMk/>
          <pc:sldMasterMk cId="3835390518" sldId="2147484136"/>
        </pc:sldMasterMkLst>
        <pc:sldLayoutChg chg="addSp delSp modSp mod">
          <pc:chgData name="Tessa van Duijn" userId="06b69c68-57fa-459a-9677-11019895fbb1" providerId="ADAL" clId="{AA77C7A4-3D5F-9E43-ABB3-40F0E7A58885}" dt="2025-06-24T07:43:43.250" v="1100" actId="478"/>
          <pc:sldLayoutMkLst>
            <pc:docMk/>
            <pc:sldMasterMk cId="3835390518" sldId="2147484136"/>
            <pc:sldLayoutMk cId="1634557645" sldId="2147484229"/>
          </pc:sldLayoutMkLst>
          <pc:picChg chg="add mod">
            <ac:chgData name="Tessa van Duijn" userId="06b69c68-57fa-459a-9677-11019895fbb1" providerId="ADAL" clId="{AA77C7A4-3D5F-9E43-ABB3-40F0E7A58885}" dt="2025-06-24T07:43:41.640" v="1099" actId="167"/>
            <ac:picMkLst>
              <pc:docMk/>
              <pc:sldMasterMk cId="3835390518" sldId="2147484136"/>
              <pc:sldLayoutMk cId="1634557645" sldId="2147484229"/>
              <ac:picMk id="4" creationId="{4A09C45A-88ED-2166-0469-49EC06D0974A}"/>
            </ac:picMkLst>
          </pc:picChg>
          <pc:picChg chg="del">
            <ac:chgData name="Tessa van Duijn" userId="06b69c68-57fa-459a-9677-11019895fbb1" providerId="ADAL" clId="{AA77C7A4-3D5F-9E43-ABB3-40F0E7A58885}" dt="2025-06-24T07:43:43.250" v="1100" actId="478"/>
            <ac:picMkLst>
              <pc:docMk/>
              <pc:sldMasterMk cId="3835390518" sldId="2147484136"/>
              <pc:sldLayoutMk cId="1634557645" sldId="2147484229"/>
              <ac:picMk id="8" creationId="{8641C638-80DF-64F3-7761-996AF84A1894}"/>
            </ac:picMkLst>
          </pc:picChg>
        </pc:sldLayoutChg>
        <pc:sldLayoutChg chg="modSp mod">
          <pc:chgData name="Tessa van Duijn" userId="06b69c68-57fa-459a-9677-11019895fbb1" providerId="ADAL" clId="{AA77C7A4-3D5F-9E43-ABB3-40F0E7A58885}" dt="2025-06-24T07:41:11.089" v="1061" actId="20577"/>
          <pc:sldLayoutMkLst>
            <pc:docMk/>
            <pc:sldMasterMk cId="3835390518" sldId="2147484136"/>
            <pc:sldLayoutMk cId="767927552" sldId="2147484249"/>
          </pc:sldLayoutMkLst>
          <pc:spChg chg="mod">
            <ac:chgData name="Tessa van Duijn" userId="06b69c68-57fa-459a-9677-11019895fbb1" providerId="ADAL" clId="{AA77C7A4-3D5F-9E43-ABB3-40F0E7A58885}" dt="2025-06-24T07:41:11.089" v="1061" actId="20577"/>
            <ac:spMkLst>
              <pc:docMk/>
              <pc:sldMasterMk cId="3835390518" sldId="2147484136"/>
              <pc:sldLayoutMk cId="767927552" sldId="2147484249"/>
              <ac:spMk id="4" creationId="{ABA57E50-0070-83FC-A3EE-708BE84194FF}"/>
            </ac:spMkLst>
          </pc:spChg>
        </pc:sldLayoutChg>
      </pc:sldMasterChg>
    </pc:docChg>
  </pc:docChgLst>
  <pc:docChgLst>
    <pc:chgData name="Nienke van Duijn" userId="S::nienke.vanduijn@greatplacetowork.com::32207f3c-14ba-4ad1-8532-5b9ae95c013a" providerId="AD" clId="Web-{5F80B86D-F3E4-478D-877B-0DAB7E324CB1}"/>
    <pc:docChg chg="modSld">
      <pc:chgData name="Nienke van Duijn" userId="S::nienke.vanduijn@greatplacetowork.com::32207f3c-14ba-4ad1-8532-5b9ae95c013a" providerId="AD" clId="Web-{5F80B86D-F3E4-478D-877B-0DAB7E324CB1}" dt="2025-06-17T08:48:10.948" v="93" actId="20577"/>
      <pc:docMkLst>
        <pc:docMk/>
      </pc:docMkLst>
      <pc:sldChg chg="modSp">
        <pc:chgData name="Nienke van Duijn" userId="S::nienke.vanduijn@greatplacetowork.com::32207f3c-14ba-4ad1-8532-5b9ae95c013a" providerId="AD" clId="Web-{5F80B86D-F3E4-478D-877B-0DAB7E324CB1}" dt="2025-06-17T08:48:10.948" v="93" actId="20577"/>
        <pc:sldMkLst>
          <pc:docMk/>
          <pc:sldMk cId="2950847325" sldId="305"/>
        </pc:sldMkLst>
        <pc:spChg chg="mod">
          <ac:chgData name="Nienke van Duijn" userId="S::nienke.vanduijn@greatplacetowork.com::32207f3c-14ba-4ad1-8532-5b9ae95c013a" providerId="AD" clId="Web-{5F80B86D-F3E4-478D-877B-0DAB7E324CB1}" dt="2025-06-17T08:48:10.948" v="93" actId="20577"/>
          <ac:spMkLst>
            <pc:docMk/>
            <pc:sldMk cId="2950847325" sldId="305"/>
            <ac:spMk id="5" creationId="{E87E403D-FCC6-240C-BA2D-A609DF37C9DA}"/>
          </ac:spMkLst>
        </pc:spChg>
      </pc:sldChg>
      <pc:sldChg chg="modSp">
        <pc:chgData name="Nienke van Duijn" userId="S::nienke.vanduijn@greatplacetowork.com::32207f3c-14ba-4ad1-8532-5b9ae95c013a" providerId="AD" clId="Web-{5F80B86D-F3E4-478D-877B-0DAB7E324CB1}" dt="2025-06-17T08:42:15.995" v="42" actId="20577"/>
        <pc:sldMkLst>
          <pc:docMk/>
          <pc:sldMk cId="727462418" sldId="306"/>
        </pc:sldMkLst>
        <pc:spChg chg="mod">
          <ac:chgData name="Nienke van Duijn" userId="S::nienke.vanduijn@greatplacetowork.com::32207f3c-14ba-4ad1-8532-5b9ae95c013a" providerId="AD" clId="Web-{5F80B86D-F3E4-478D-877B-0DAB7E324CB1}" dt="2025-06-17T08:42:15.995" v="42" actId="20577"/>
          <ac:spMkLst>
            <pc:docMk/>
            <pc:sldMk cId="727462418" sldId="306"/>
            <ac:spMk id="5" creationId="{BBA83EE8-FD66-12AC-27B7-C4D93572D42E}"/>
          </ac:spMkLst>
        </pc:spChg>
      </pc:sldChg>
    </pc:docChg>
  </pc:docChgLst>
  <pc:docChgLst>
    <pc:chgData name="Tessa van Duijn" userId="06b69c68-57fa-459a-9677-11019895fbb1" providerId="ADAL" clId="{01F180F1-CC42-ED49-B1F3-1108B33D2B14}"/>
    <pc:docChg chg="undo custSel addSld delSld modSld sldOrd modMainMaster delSection modSection">
      <pc:chgData name="Tessa van Duijn" userId="06b69c68-57fa-459a-9677-11019895fbb1" providerId="ADAL" clId="{01F180F1-CC42-ED49-B1F3-1108B33D2B14}" dt="2025-06-24T05:40:01.391" v="2297" actId="18131"/>
      <pc:docMkLst>
        <pc:docMk/>
      </pc:docMkLst>
      <pc:sldChg chg="modSp mod">
        <pc:chgData name="Tessa van Duijn" userId="06b69c68-57fa-459a-9677-11019895fbb1" providerId="ADAL" clId="{01F180F1-CC42-ED49-B1F3-1108B33D2B14}" dt="2025-06-19T07:32:31.324" v="1920" actId="13926"/>
        <pc:sldMkLst>
          <pc:docMk/>
          <pc:sldMk cId="1343450337" sldId="256"/>
        </pc:sldMkLst>
        <pc:spChg chg="mod">
          <ac:chgData name="Tessa van Duijn" userId="06b69c68-57fa-459a-9677-11019895fbb1" providerId="ADAL" clId="{01F180F1-CC42-ED49-B1F3-1108B33D2B14}" dt="2025-06-19T07:32:31.324" v="1920" actId="13926"/>
          <ac:spMkLst>
            <pc:docMk/>
            <pc:sldMk cId="1343450337" sldId="256"/>
            <ac:spMk id="2" creationId="{AE08709C-81A3-29A4-650F-C7EAD044936E}"/>
          </ac:spMkLst>
        </pc:spChg>
        <pc:spChg chg="mod">
          <ac:chgData name="Tessa van Duijn" userId="06b69c68-57fa-459a-9677-11019895fbb1" providerId="ADAL" clId="{01F180F1-CC42-ED49-B1F3-1108B33D2B14}" dt="2025-06-19T07:32:15.049" v="1915" actId="20577"/>
          <ac:spMkLst>
            <pc:docMk/>
            <pc:sldMk cId="1343450337" sldId="256"/>
            <ac:spMk id="3" creationId="{72BB47F5-7116-F8C8-EEDC-0A39CC27EF13}"/>
          </ac:spMkLst>
        </pc:spChg>
      </pc:sldChg>
      <pc:sldChg chg="del">
        <pc:chgData name="Tessa van Duijn" userId="06b69c68-57fa-459a-9677-11019895fbb1" providerId="ADAL" clId="{01F180F1-CC42-ED49-B1F3-1108B33D2B14}" dt="2025-05-27T06:59:35.606" v="182" actId="2696"/>
        <pc:sldMkLst>
          <pc:docMk/>
          <pc:sldMk cId="3838540902" sldId="259"/>
        </pc:sldMkLst>
      </pc:sldChg>
      <pc:sldChg chg="del">
        <pc:chgData name="Tessa van Duijn" userId="06b69c68-57fa-459a-9677-11019895fbb1" providerId="ADAL" clId="{01F180F1-CC42-ED49-B1F3-1108B33D2B14}" dt="2025-05-27T06:59:35.912" v="183" actId="2696"/>
        <pc:sldMkLst>
          <pc:docMk/>
          <pc:sldMk cId="3095344307" sldId="260"/>
        </pc:sldMkLst>
      </pc:sldChg>
      <pc:sldChg chg="del">
        <pc:chgData name="Tessa van Duijn" userId="06b69c68-57fa-459a-9677-11019895fbb1" providerId="ADAL" clId="{01F180F1-CC42-ED49-B1F3-1108B33D2B14}" dt="2025-05-27T06:59:36.242" v="184" actId="2696"/>
        <pc:sldMkLst>
          <pc:docMk/>
          <pc:sldMk cId="3386897133" sldId="261"/>
        </pc:sldMkLst>
      </pc:sldChg>
      <pc:sldChg chg="del">
        <pc:chgData name="Tessa van Duijn" userId="06b69c68-57fa-459a-9677-11019895fbb1" providerId="ADAL" clId="{01F180F1-CC42-ED49-B1F3-1108B33D2B14}" dt="2025-05-27T06:59:34.963" v="180" actId="2696"/>
        <pc:sldMkLst>
          <pc:docMk/>
          <pc:sldMk cId="2150544403" sldId="262"/>
        </pc:sldMkLst>
      </pc:sldChg>
      <pc:sldChg chg="del">
        <pc:chgData name="Tessa van Duijn" userId="06b69c68-57fa-459a-9677-11019895fbb1" providerId="ADAL" clId="{01F180F1-CC42-ED49-B1F3-1108B33D2B14}" dt="2025-05-27T06:59:35.290" v="181" actId="2696"/>
        <pc:sldMkLst>
          <pc:docMk/>
          <pc:sldMk cId="2095364468" sldId="263"/>
        </pc:sldMkLst>
      </pc:sldChg>
      <pc:sldChg chg="modSp del mod">
        <pc:chgData name="Tessa van Duijn" userId="06b69c68-57fa-459a-9677-11019895fbb1" providerId="ADAL" clId="{01F180F1-CC42-ED49-B1F3-1108B33D2B14}" dt="2025-05-27T07:01:58.962" v="261" actId="2696"/>
        <pc:sldMkLst>
          <pc:docMk/>
          <pc:sldMk cId="1405910209" sldId="264"/>
        </pc:sldMkLst>
      </pc:sldChg>
      <pc:sldChg chg="del">
        <pc:chgData name="Tessa van Duijn" userId="06b69c68-57fa-459a-9677-11019895fbb1" providerId="ADAL" clId="{01F180F1-CC42-ED49-B1F3-1108B33D2B14}" dt="2025-05-27T06:59:32.606" v="173" actId="2696"/>
        <pc:sldMkLst>
          <pc:docMk/>
          <pc:sldMk cId="1691765083" sldId="265"/>
        </pc:sldMkLst>
      </pc:sldChg>
      <pc:sldChg chg="del">
        <pc:chgData name="Tessa van Duijn" userId="06b69c68-57fa-459a-9677-11019895fbb1" providerId="ADAL" clId="{01F180F1-CC42-ED49-B1F3-1108B33D2B14}" dt="2025-05-27T06:59:32.943" v="174" actId="2696"/>
        <pc:sldMkLst>
          <pc:docMk/>
          <pc:sldMk cId="2977379529" sldId="266"/>
        </pc:sldMkLst>
      </pc:sldChg>
      <pc:sldChg chg="del">
        <pc:chgData name="Tessa van Duijn" userId="06b69c68-57fa-459a-9677-11019895fbb1" providerId="ADAL" clId="{01F180F1-CC42-ED49-B1F3-1108B33D2B14}" dt="2025-05-27T06:59:33.344" v="175" actId="2696"/>
        <pc:sldMkLst>
          <pc:docMk/>
          <pc:sldMk cId="2160369776" sldId="267"/>
        </pc:sldMkLst>
      </pc:sldChg>
      <pc:sldChg chg="del">
        <pc:chgData name="Tessa van Duijn" userId="06b69c68-57fa-459a-9677-11019895fbb1" providerId="ADAL" clId="{01F180F1-CC42-ED49-B1F3-1108B33D2B14}" dt="2025-05-27T06:59:33.688" v="176" actId="2696"/>
        <pc:sldMkLst>
          <pc:docMk/>
          <pc:sldMk cId="4179479644" sldId="268"/>
        </pc:sldMkLst>
      </pc:sldChg>
      <pc:sldChg chg="del">
        <pc:chgData name="Tessa van Duijn" userId="06b69c68-57fa-459a-9677-11019895fbb1" providerId="ADAL" clId="{01F180F1-CC42-ED49-B1F3-1108B33D2B14}" dt="2025-05-27T06:59:33.996" v="177" actId="2696"/>
        <pc:sldMkLst>
          <pc:docMk/>
          <pc:sldMk cId="226780552" sldId="269"/>
        </pc:sldMkLst>
      </pc:sldChg>
      <pc:sldChg chg="del">
        <pc:chgData name="Tessa van Duijn" userId="06b69c68-57fa-459a-9677-11019895fbb1" providerId="ADAL" clId="{01F180F1-CC42-ED49-B1F3-1108B33D2B14}" dt="2025-05-27T06:59:34.310" v="178" actId="2696"/>
        <pc:sldMkLst>
          <pc:docMk/>
          <pc:sldMk cId="3188249859" sldId="270"/>
        </pc:sldMkLst>
      </pc:sldChg>
      <pc:sldChg chg="del">
        <pc:chgData name="Tessa van Duijn" userId="06b69c68-57fa-459a-9677-11019895fbb1" providerId="ADAL" clId="{01F180F1-CC42-ED49-B1F3-1108B33D2B14}" dt="2025-05-27T06:59:34.610" v="179" actId="2696"/>
        <pc:sldMkLst>
          <pc:docMk/>
          <pc:sldMk cId="2472569089" sldId="271"/>
        </pc:sldMkLst>
      </pc:sldChg>
      <pc:sldChg chg="addSp delSp modSp mod">
        <pc:chgData name="Tessa van Duijn" userId="06b69c68-57fa-459a-9677-11019895fbb1" providerId="ADAL" clId="{01F180F1-CC42-ED49-B1F3-1108B33D2B14}" dt="2025-06-24T05:26:22.622" v="1981" actId="20577"/>
        <pc:sldMkLst>
          <pc:docMk/>
          <pc:sldMk cId="3859050566" sldId="272"/>
        </pc:sldMkLst>
        <pc:spChg chg="add mod">
          <ac:chgData name="Tessa van Duijn" userId="06b69c68-57fa-459a-9677-11019895fbb1" providerId="ADAL" clId="{01F180F1-CC42-ED49-B1F3-1108B33D2B14}" dt="2025-06-24T05:26:22.622" v="1981" actId="20577"/>
          <ac:spMkLst>
            <pc:docMk/>
            <pc:sldMk cId="3859050566" sldId="272"/>
            <ac:spMk id="4" creationId="{3DADADB9-D24B-0490-7EAC-9469D15A46F7}"/>
          </ac:spMkLst>
        </pc:spChg>
        <pc:spChg chg="mod">
          <ac:chgData name="Tessa van Duijn" userId="06b69c68-57fa-459a-9677-11019895fbb1" providerId="ADAL" clId="{01F180F1-CC42-ED49-B1F3-1108B33D2B14}" dt="2025-06-24T05:25:59.918" v="1948" actId="1076"/>
          <ac:spMkLst>
            <pc:docMk/>
            <pc:sldMk cId="3859050566" sldId="272"/>
            <ac:spMk id="6" creationId="{2CB9585B-F02B-05D7-0997-6CCC9FAF1507}"/>
          </ac:spMkLst>
        </pc:spChg>
        <pc:spChg chg="mod">
          <ac:chgData name="Tessa van Duijn" userId="06b69c68-57fa-459a-9677-11019895fbb1" providerId="ADAL" clId="{01F180F1-CC42-ED49-B1F3-1108B33D2B14}" dt="2025-06-24T05:25:59.918" v="1948" actId="1076"/>
          <ac:spMkLst>
            <pc:docMk/>
            <pc:sldMk cId="3859050566" sldId="272"/>
            <ac:spMk id="7" creationId="{8F9B0C32-3C93-ABAF-6BFF-2ABCCAB3AB5A}"/>
          </ac:spMkLst>
        </pc:spChg>
        <pc:spChg chg="mod">
          <ac:chgData name="Tessa van Duijn" userId="06b69c68-57fa-459a-9677-11019895fbb1" providerId="ADAL" clId="{01F180F1-CC42-ED49-B1F3-1108B33D2B14}" dt="2025-06-24T05:25:59.918" v="1948" actId="1076"/>
          <ac:spMkLst>
            <pc:docMk/>
            <pc:sldMk cId="3859050566" sldId="272"/>
            <ac:spMk id="8" creationId="{0F30313E-C30C-F237-9B29-566159588493}"/>
          </ac:spMkLst>
        </pc:spChg>
        <pc:spChg chg="mod">
          <ac:chgData name="Tessa van Duijn" userId="06b69c68-57fa-459a-9677-11019895fbb1" providerId="ADAL" clId="{01F180F1-CC42-ED49-B1F3-1108B33D2B14}" dt="2025-06-24T05:25:59.918" v="1948" actId="1076"/>
          <ac:spMkLst>
            <pc:docMk/>
            <pc:sldMk cId="3859050566" sldId="272"/>
            <ac:spMk id="9" creationId="{85DF7203-AA51-649E-E55F-CF65849E9E3B}"/>
          </ac:spMkLst>
        </pc:spChg>
        <pc:spChg chg="mod">
          <ac:chgData name="Tessa van Duijn" userId="06b69c68-57fa-459a-9677-11019895fbb1" providerId="ADAL" clId="{01F180F1-CC42-ED49-B1F3-1108B33D2B14}" dt="2025-06-24T05:25:59.918" v="1948" actId="1076"/>
          <ac:spMkLst>
            <pc:docMk/>
            <pc:sldMk cId="3859050566" sldId="272"/>
            <ac:spMk id="10" creationId="{4369480E-E4DE-6239-B017-6BE6EA1125A5}"/>
          </ac:spMkLst>
        </pc:spChg>
        <pc:spChg chg="mod">
          <ac:chgData name="Tessa van Duijn" userId="06b69c68-57fa-459a-9677-11019895fbb1" providerId="ADAL" clId="{01F180F1-CC42-ED49-B1F3-1108B33D2B14}" dt="2025-06-24T05:25:59.918" v="1948" actId="1076"/>
          <ac:spMkLst>
            <pc:docMk/>
            <pc:sldMk cId="3859050566" sldId="272"/>
            <ac:spMk id="12" creationId="{9336EF92-3176-6803-0BD7-EFB605DF00F3}"/>
          </ac:spMkLst>
        </pc:spChg>
        <pc:spChg chg="mod">
          <ac:chgData name="Tessa van Duijn" userId="06b69c68-57fa-459a-9677-11019895fbb1" providerId="ADAL" clId="{01F180F1-CC42-ED49-B1F3-1108B33D2B14}" dt="2025-06-24T05:25:59.918" v="1948" actId="1076"/>
          <ac:spMkLst>
            <pc:docMk/>
            <pc:sldMk cId="3859050566" sldId="272"/>
            <ac:spMk id="15" creationId="{67AF7A21-C34E-B48F-39BB-7F719F3EB497}"/>
          </ac:spMkLst>
        </pc:spChg>
        <pc:spChg chg="mod">
          <ac:chgData name="Tessa van Duijn" userId="06b69c68-57fa-459a-9677-11019895fbb1" providerId="ADAL" clId="{01F180F1-CC42-ED49-B1F3-1108B33D2B14}" dt="2025-06-24T05:25:59.918" v="1948" actId="1076"/>
          <ac:spMkLst>
            <pc:docMk/>
            <pc:sldMk cId="3859050566" sldId="272"/>
            <ac:spMk id="18" creationId="{2F9BEC9D-8210-0634-A124-2340EC8F858C}"/>
          </ac:spMkLst>
        </pc:spChg>
        <pc:spChg chg="mod">
          <ac:chgData name="Tessa van Duijn" userId="06b69c68-57fa-459a-9677-11019895fbb1" providerId="ADAL" clId="{01F180F1-CC42-ED49-B1F3-1108B33D2B14}" dt="2025-06-24T05:25:59.918" v="1948" actId="1076"/>
          <ac:spMkLst>
            <pc:docMk/>
            <pc:sldMk cId="3859050566" sldId="272"/>
            <ac:spMk id="19" creationId="{9F68D09F-25BC-DC6B-CCE4-DEC6D4D21C51}"/>
          </ac:spMkLst>
        </pc:spChg>
        <pc:spChg chg="mod">
          <ac:chgData name="Tessa van Duijn" userId="06b69c68-57fa-459a-9677-11019895fbb1" providerId="ADAL" clId="{01F180F1-CC42-ED49-B1F3-1108B33D2B14}" dt="2025-06-24T05:25:59.918" v="1948" actId="1076"/>
          <ac:spMkLst>
            <pc:docMk/>
            <pc:sldMk cId="3859050566" sldId="272"/>
            <ac:spMk id="21" creationId="{7D7C5949-D893-EB4B-BF85-AD6C59A9668F}"/>
          </ac:spMkLst>
        </pc:spChg>
        <pc:spChg chg="add mod">
          <ac:chgData name="Tessa van Duijn" userId="06b69c68-57fa-459a-9677-11019895fbb1" providerId="ADAL" clId="{01F180F1-CC42-ED49-B1F3-1108B33D2B14}" dt="2025-06-24T05:26:14.151" v="1952" actId="20577"/>
          <ac:spMkLst>
            <pc:docMk/>
            <pc:sldMk cId="3859050566" sldId="272"/>
            <ac:spMk id="22" creationId="{FF9E417A-0419-083F-5E2D-BEB051A08D60}"/>
          </ac:spMkLst>
        </pc:spChg>
      </pc:sldChg>
      <pc:sldChg chg="addSp modSp mod">
        <pc:chgData name="Tessa van Duijn" userId="06b69c68-57fa-459a-9677-11019895fbb1" providerId="ADAL" clId="{01F180F1-CC42-ED49-B1F3-1108B33D2B14}" dt="2025-05-27T07:10:20.178" v="413" actId="20577"/>
        <pc:sldMkLst>
          <pc:docMk/>
          <pc:sldMk cId="1859558623" sldId="275"/>
        </pc:sldMkLst>
        <pc:spChg chg="add mod">
          <ac:chgData name="Tessa van Duijn" userId="06b69c68-57fa-459a-9677-11019895fbb1" providerId="ADAL" clId="{01F180F1-CC42-ED49-B1F3-1108B33D2B14}" dt="2025-05-27T07:10:20.178" v="413" actId="20577"/>
          <ac:spMkLst>
            <pc:docMk/>
            <pc:sldMk cId="1859558623" sldId="275"/>
            <ac:spMk id="5" creationId="{A13DF001-808E-8CD4-206C-81D953CAECFB}"/>
          </ac:spMkLst>
        </pc:spChg>
      </pc:sldChg>
      <pc:sldChg chg="addSp modSp mod ord">
        <pc:chgData name="Tessa van Duijn" userId="06b69c68-57fa-459a-9677-11019895fbb1" providerId="ADAL" clId="{01F180F1-CC42-ED49-B1F3-1108B33D2B14}" dt="2025-05-27T07:08:57.077" v="396" actId="255"/>
        <pc:sldMkLst>
          <pc:docMk/>
          <pc:sldMk cId="201623649" sldId="276"/>
        </pc:sldMkLst>
        <pc:spChg chg="add mod">
          <ac:chgData name="Tessa van Duijn" userId="06b69c68-57fa-459a-9677-11019895fbb1" providerId="ADAL" clId="{01F180F1-CC42-ED49-B1F3-1108B33D2B14}" dt="2025-05-27T07:08:57.077" v="396" actId="255"/>
          <ac:spMkLst>
            <pc:docMk/>
            <pc:sldMk cId="201623649" sldId="276"/>
            <ac:spMk id="5" creationId="{13670332-39BF-DABF-E8BB-A2B00F55E15F}"/>
          </ac:spMkLst>
        </pc:spChg>
      </pc:sldChg>
      <pc:sldChg chg="addSp modSp mod">
        <pc:chgData name="Tessa van Duijn" userId="06b69c68-57fa-459a-9677-11019895fbb1" providerId="ADAL" clId="{01F180F1-CC42-ED49-B1F3-1108B33D2B14}" dt="2025-06-24T05:31:46.074" v="2127" actId="2711"/>
        <pc:sldMkLst>
          <pc:docMk/>
          <pc:sldMk cId="3065446231" sldId="278"/>
        </pc:sldMkLst>
        <pc:spChg chg="add mod">
          <ac:chgData name="Tessa van Duijn" userId="06b69c68-57fa-459a-9677-11019895fbb1" providerId="ADAL" clId="{01F180F1-CC42-ED49-B1F3-1108B33D2B14}" dt="2025-06-24T05:31:46.074" v="2127" actId="2711"/>
          <ac:spMkLst>
            <pc:docMk/>
            <pc:sldMk cId="3065446231" sldId="278"/>
            <ac:spMk id="5" creationId="{DB6B80A6-C036-7C1A-2C66-7A0AC1EF68F1}"/>
          </ac:spMkLst>
        </pc:spChg>
      </pc:sldChg>
      <pc:sldChg chg="del">
        <pc:chgData name="Tessa van Duijn" userId="06b69c68-57fa-459a-9677-11019895fbb1" providerId="ADAL" clId="{01F180F1-CC42-ED49-B1F3-1108B33D2B14}" dt="2025-05-27T06:59:37.136" v="186" actId="2696"/>
        <pc:sldMkLst>
          <pc:docMk/>
          <pc:sldMk cId="2970233475" sldId="279"/>
        </pc:sldMkLst>
      </pc:sldChg>
      <pc:sldChg chg="del">
        <pc:chgData name="Tessa van Duijn" userId="06b69c68-57fa-459a-9677-11019895fbb1" providerId="ADAL" clId="{01F180F1-CC42-ED49-B1F3-1108B33D2B14}" dt="2025-05-27T06:59:40.425" v="191" actId="2696"/>
        <pc:sldMkLst>
          <pc:docMk/>
          <pc:sldMk cId="3935009975" sldId="280"/>
        </pc:sldMkLst>
      </pc:sldChg>
      <pc:sldChg chg="del">
        <pc:chgData name="Tessa van Duijn" userId="06b69c68-57fa-459a-9677-11019895fbb1" providerId="ADAL" clId="{01F180F1-CC42-ED49-B1F3-1108B33D2B14}" dt="2025-05-27T06:59:41.091" v="192" actId="2696"/>
        <pc:sldMkLst>
          <pc:docMk/>
          <pc:sldMk cId="2553361046" sldId="281"/>
        </pc:sldMkLst>
      </pc:sldChg>
      <pc:sldChg chg="addSp delSp modSp mod">
        <pc:chgData name="Tessa van Duijn" userId="06b69c68-57fa-459a-9677-11019895fbb1" providerId="ADAL" clId="{01F180F1-CC42-ED49-B1F3-1108B33D2B14}" dt="2025-06-19T06:08:03.630" v="1427" actId="21"/>
        <pc:sldMkLst>
          <pc:docMk/>
          <pc:sldMk cId="4240655047" sldId="284"/>
        </pc:sldMkLst>
        <pc:spChg chg="mod">
          <ac:chgData name="Tessa van Duijn" userId="06b69c68-57fa-459a-9677-11019895fbb1" providerId="ADAL" clId="{01F180F1-CC42-ED49-B1F3-1108B33D2B14}" dt="2025-05-27T06:04:06.739" v="55" actId="20577"/>
          <ac:spMkLst>
            <pc:docMk/>
            <pc:sldMk cId="4240655047" sldId="284"/>
            <ac:spMk id="7" creationId="{401D788B-8877-699C-1A62-E417E547A503}"/>
          </ac:spMkLst>
        </pc:spChg>
      </pc:sldChg>
      <pc:sldChg chg="modSp mod">
        <pc:chgData name="Tessa van Duijn" userId="06b69c68-57fa-459a-9677-11019895fbb1" providerId="ADAL" clId="{01F180F1-CC42-ED49-B1F3-1108B33D2B14}" dt="2025-06-19T06:13:39.386" v="1818" actId="20577"/>
        <pc:sldMkLst>
          <pc:docMk/>
          <pc:sldMk cId="514309390" sldId="285"/>
        </pc:sldMkLst>
        <pc:spChg chg="mod">
          <ac:chgData name="Tessa van Duijn" userId="06b69c68-57fa-459a-9677-11019895fbb1" providerId="ADAL" clId="{01F180F1-CC42-ED49-B1F3-1108B33D2B14}" dt="2025-06-19T06:13:39.386" v="1818" actId="20577"/>
          <ac:spMkLst>
            <pc:docMk/>
            <pc:sldMk cId="514309390" sldId="285"/>
            <ac:spMk id="6" creationId="{2FA5AA25-5D19-7A5C-3939-018A7B842600}"/>
          </ac:spMkLst>
        </pc:spChg>
      </pc:sldChg>
      <pc:sldChg chg="del">
        <pc:chgData name="Tessa van Duijn" userId="06b69c68-57fa-459a-9677-11019895fbb1" providerId="ADAL" clId="{01F180F1-CC42-ED49-B1F3-1108B33D2B14}" dt="2025-05-27T06:59:36.588" v="185" actId="2696"/>
        <pc:sldMkLst>
          <pc:docMk/>
          <pc:sldMk cId="2022423982" sldId="287"/>
        </pc:sldMkLst>
      </pc:sldChg>
      <pc:sldChg chg="del">
        <pc:chgData name="Tessa van Duijn" userId="06b69c68-57fa-459a-9677-11019895fbb1" providerId="ADAL" clId="{01F180F1-CC42-ED49-B1F3-1108B33D2B14}" dt="2025-05-27T06:59:38.021" v="187" actId="2696"/>
        <pc:sldMkLst>
          <pc:docMk/>
          <pc:sldMk cId="3230968618" sldId="293"/>
        </pc:sldMkLst>
      </pc:sldChg>
      <pc:sldChg chg="del">
        <pc:chgData name="Tessa van Duijn" userId="06b69c68-57fa-459a-9677-11019895fbb1" providerId="ADAL" clId="{01F180F1-CC42-ED49-B1F3-1108B33D2B14}" dt="2025-05-27T06:59:38.664" v="188" actId="2696"/>
        <pc:sldMkLst>
          <pc:docMk/>
          <pc:sldMk cId="1866060344" sldId="294"/>
        </pc:sldMkLst>
      </pc:sldChg>
      <pc:sldChg chg="del">
        <pc:chgData name="Tessa van Duijn" userId="06b69c68-57fa-459a-9677-11019895fbb1" providerId="ADAL" clId="{01F180F1-CC42-ED49-B1F3-1108B33D2B14}" dt="2025-05-27T06:59:39.060" v="189" actId="2696"/>
        <pc:sldMkLst>
          <pc:docMk/>
          <pc:sldMk cId="223586858" sldId="295"/>
        </pc:sldMkLst>
      </pc:sldChg>
      <pc:sldChg chg="del">
        <pc:chgData name="Tessa van Duijn" userId="06b69c68-57fa-459a-9677-11019895fbb1" providerId="ADAL" clId="{01F180F1-CC42-ED49-B1F3-1108B33D2B14}" dt="2025-05-27T06:59:39.408" v="190" actId="2696"/>
        <pc:sldMkLst>
          <pc:docMk/>
          <pc:sldMk cId="987928844" sldId="296"/>
        </pc:sldMkLst>
      </pc:sldChg>
      <pc:sldChg chg="modSp mod">
        <pc:chgData name="Tessa van Duijn" userId="06b69c68-57fa-459a-9677-11019895fbb1" providerId="ADAL" clId="{01F180F1-CC42-ED49-B1F3-1108B33D2B14}" dt="2025-05-27T07:03:59.255" v="293" actId="255"/>
        <pc:sldMkLst>
          <pc:docMk/>
          <pc:sldMk cId="1486185434" sldId="301"/>
        </pc:sldMkLst>
        <pc:spChg chg="mod">
          <ac:chgData name="Tessa van Duijn" userId="06b69c68-57fa-459a-9677-11019895fbb1" providerId="ADAL" clId="{01F180F1-CC42-ED49-B1F3-1108B33D2B14}" dt="2025-05-27T07:03:59.255" v="293" actId="255"/>
          <ac:spMkLst>
            <pc:docMk/>
            <pc:sldMk cId="1486185434" sldId="301"/>
            <ac:spMk id="6" creationId="{5B960D3A-DEFF-F966-E56B-60C316CD8FDE}"/>
          </ac:spMkLst>
        </pc:spChg>
      </pc:sldChg>
      <pc:sldChg chg="modSp mod ord">
        <pc:chgData name="Tessa van Duijn" userId="06b69c68-57fa-459a-9677-11019895fbb1" providerId="ADAL" clId="{01F180F1-CC42-ED49-B1F3-1108B33D2B14}" dt="2025-05-27T07:06:57.689" v="382" actId="20578"/>
        <pc:sldMkLst>
          <pc:docMk/>
          <pc:sldMk cId="1708454254" sldId="302"/>
        </pc:sldMkLst>
        <pc:spChg chg="mod">
          <ac:chgData name="Tessa van Duijn" userId="06b69c68-57fa-459a-9677-11019895fbb1" providerId="ADAL" clId="{01F180F1-CC42-ED49-B1F3-1108B33D2B14}" dt="2025-05-27T07:06:55.708" v="381" actId="20577"/>
          <ac:spMkLst>
            <pc:docMk/>
            <pc:sldMk cId="1708454254" sldId="302"/>
            <ac:spMk id="6" creationId="{66BEA87B-B3A4-2E97-62CB-25EB847968C2}"/>
          </ac:spMkLst>
        </pc:spChg>
      </pc:sldChg>
      <pc:sldChg chg="modSp mod">
        <pc:chgData name="Tessa van Duijn" userId="06b69c68-57fa-459a-9677-11019895fbb1" providerId="ADAL" clId="{01F180F1-CC42-ED49-B1F3-1108B33D2B14}" dt="2025-05-27T07:00:43.084" v="204" actId="20577"/>
        <pc:sldMkLst>
          <pc:docMk/>
          <pc:sldMk cId="3938125122" sldId="303"/>
        </pc:sldMkLst>
        <pc:spChg chg="mod">
          <ac:chgData name="Tessa van Duijn" userId="06b69c68-57fa-459a-9677-11019895fbb1" providerId="ADAL" clId="{01F180F1-CC42-ED49-B1F3-1108B33D2B14}" dt="2025-05-27T07:00:43.084" v="204" actId="20577"/>
          <ac:spMkLst>
            <pc:docMk/>
            <pc:sldMk cId="3938125122" sldId="303"/>
            <ac:spMk id="5" creationId="{1B4246E0-E973-BE96-4778-182626D5A75C}"/>
          </ac:spMkLst>
        </pc:spChg>
      </pc:sldChg>
      <pc:sldChg chg="addSp delSp modSp new mod">
        <pc:chgData name="Tessa van Duijn" userId="06b69c68-57fa-459a-9677-11019895fbb1" providerId="ADAL" clId="{01F180F1-CC42-ED49-B1F3-1108B33D2B14}" dt="2025-06-19T06:06:54.991" v="1419" actId="13926"/>
        <pc:sldMkLst>
          <pc:docMk/>
          <pc:sldMk cId="2950847325" sldId="305"/>
        </pc:sldMkLst>
        <pc:spChg chg="mod">
          <ac:chgData name="Tessa van Duijn" userId="06b69c68-57fa-459a-9677-11019895fbb1" providerId="ADAL" clId="{01F180F1-CC42-ED49-B1F3-1108B33D2B14}" dt="2025-05-27T07:38:17.829" v="1212" actId="1037"/>
          <ac:spMkLst>
            <pc:docMk/>
            <pc:sldMk cId="2950847325" sldId="305"/>
            <ac:spMk id="4" creationId="{564B29F4-FD3B-5ABD-05E7-FF609BBEFB70}"/>
          </ac:spMkLst>
        </pc:spChg>
        <pc:spChg chg="mod">
          <ac:chgData name="Tessa van Duijn" userId="06b69c68-57fa-459a-9677-11019895fbb1" providerId="ADAL" clId="{01F180F1-CC42-ED49-B1F3-1108B33D2B14}" dt="2025-06-19T06:06:54.991" v="1419" actId="13926"/>
          <ac:spMkLst>
            <pc:docMk/>
            <pc:sldMk cId="2950847325" sldId="305"/>
            <ac:spMk id="5" creationId="{E87E403D-FCC6-240C-BA2D-A609DF37C9DA}"/>
          </ac:spMkLst>
        </pc:spChg>
        <pc:picChg chg="add mod">
          <ac:chgData name="Tessa van Duijn" userId="06b69c68-57fa-459a-9677-11019895fbb1" providerId="ADAL" clId="{01F180F1-CC42-ED49-B1F3-1108B33D2B14}" dt="2025-05-27T07:38:23.490" v="1213" actId="1076"/>
          <ac:picMkLst>
            <pc:docMk/>
            <pc:sldMk cId="2950847325" sldId="305"/>
            <ac:picMk id="9" creationId="{66D09C8F-1DCA-BB5A-C1E2-1C92DE0946FE}"/>
          </ac:picMkLst>
        </pc:picChg>
      </pc:sldChg>
      <pc:sldChg chg="addSp delSp modSp add mod">
        <pc:chgData name="Tessa van Duijn" userId="06b69c68-57fa-459a-9677-11019895fbb1" providerId="ADAL" clId="{01F180F1-CC42-ED49-B1F3-1108B33D2B14}" dt="2025-06-19T06:05:20.346" v="1302" actId="20577"/>
        <pc:sldMkLst>
          <pc:docMk/>
          <pc:sldMk cId="727462418" sldId="306"/>
        </pc:sldMkLst>
        <pc:spChg chg="mod">
          <ac:chgData name="Tessa van Duijn" userId="06b69c68-57fa-459a-9677-11019895fbb1" providerId="ADAL" clId="{01F180F1-CC42-ED49-B1F3-1108B33D2B14}" dt="2025-05-27T07:01:56.326" v="260" actId="27636"/>
          <ac:spMkLst>
            <pc:docMk/>
            <pc:sldMk cId="727462418" sldId="306"/>
            <ac:spMk id="4" creationId="{EC569190-0F32-17CD-382B-A28716910E34}"/>
          </ac:spMkLst>
        </pc:spChg>
        <pc:spChg chg="mod">
          <ac:chgData name="Tessa van Duijn" userId="06b69c68-57fa-459a-9677-11019895fbb1" providerId="ADAL" clId="{01F180F1-CC42-ED49-B1F3-1108B33D2B14}" dt="2025-06-19T06:05:20.346" v="1302" actId="20577"/>
          <ac:spMkLst>
            <pc:docMk/>
            <pc:sldMk cId="727462418" sldId="306"/>
            <ac:spMk id="5" creationId="{BBA83EE8-FD66-12AC-27B7-C4D93572D42E}"/>
          </ac:spMkLst>
        </pc:spChg>
        <pc:picChg chg="add mod modCrop">
          <ac:chgData name="Tessa van Duijn" userId="06b69c68-57fa-459a-9677-11019895fbb1" providerId="ADAL" clId="{01F180F1-CC42-ED49-B1F3-1108B33D2B14}" dt="2025-06-04T09:35:05.172" v="1231" actId="18131"/>
          <ac:picMkLst>
            <pc:docMk/>
            <pc:sldMk cId="727462418" sldId="306"/>
            <ac:picMk id="9" creationId="{05165087-9D51-44E2-D170-705E42FC3EA6}"/>
          </ac:picMkLst>
        </pc:picChg>
      </pc:sldChg>
      <pc:sldChg chg="new del ord">
        <pc:chgData name="Tessa van Duijn" userId="06b69c68-57fa-459a-9677-11019895fbb1" providerId="ADAL" clId="{01F180F1-CC42-ED49-B1F3-1108B33D2B14}" dt="2025-05-27T07:14:16.770" v="415" actId="2696"/>
        <pc:sldMkLst>
          <pc:docMk/>
          <pc:sldMk cId="570140109" sldId="307"/>
        </pc:sldMkLst>
      </pc:sldChg>
      <pc:sldChg chg="addSp modSp new mod">
        <pc:chgData name="Tessa van Duijn" userId="06b69c68-57fa-459a-9677-11019895fbb1" providerId="ADAL" clId="{01F180F1-CC42-ED49-B1F3-1108B33D2B14}" dt="2025-06-19T06:06:09.645" v="1310" actId="20577"/>
        <pc:sldMkLst>
          <pc:docMk/>
          <pc:sldMk cId="998841531" sldId="308"/>
        </pc:sldMkLst>
        <pc:spChg chg="add mod">
          <ac:chgData name="Tessa van Duijn" userId="06b69c68-57fa-459a-9677-11019895fbb1" providerId="ADAL" clId="{01F180F1-CC42-ED49-B1F3-1108B33D2B14}" dt="2025-06-19T06:06:09.645" v="1310" actId="20577"/>
          <ac:spMkLst>
            <pc:docMk/>
            <pc:sldMk cId="998841531" sldId="308"/>
            <ac:spMk id="5" creationId="{B9249AC7-7317-5C02-E138-9A560F49B36D}"/>
          </ac:spMkLst>
        </pc:spChg>
      </pc:sldChg>
      <pc:sldChg chg="add del">
        <pc:chgData name="Tessa van Duijn" userId="06b69c68-57fa-459a-9677-11019895fbb1" providerId="ADAL" clId="{01F180F1-CC42-ED49-B1F3-1108B33D2B14}" dt="2025-05-27T07:27:38.869" v="432" actId="2696"/>
        <pc:sldMkLst>
          <pc:docMk/>
          <pc:sldMk cId="3881596174" sldId="309"/>
        </pc:sldMkLst>
      </pc:sldChg>
      <pc:sldChg chg="addSp delSp modSp add mod">
        <pc:chgData name="Tessa van Duijn" userId="06b69c68-57fa-459a-9677-11019895fbb1" providerId="ADAL" clId="{01F180F1-CC42-ED49-B1F3-1108B33D2B14}" dt="2025-05-27T07:39:11.162" v="1218"/>
        <pc:sldMkLst>
          <pc:docMk/>
          <pc:sldMk cId="3747872718" sldId="310"/>
        </pc:sldMkLst>
        <pc:spChg chg="mod">
          <ac:chgData name="Tessa van Duijn" userId="06b69c68-57fa-459a-9677-11019895fbb1" providerId="ADAL" clId="{01F180F1-CC42-ED49-B1F3-1108B33D2B14}" dt="2025-05-27T07:27:46.582" v="459" actId="27636"/>
          <ac:spMkLst>
            <pc:docMk/>
            <pc:sldMk cId="3747872718" sldId="310"/>
            <ac:spMk id="4" creationId="{9B0C9CF6-9A94-0B21-0300-C0B78548349F}"/>
          </ac:spMkLst>
        </pc:spChg>
        <pc:spChg chg="mod">
          <ac:chgData name="Tessa van Duijn" userId="06b69c68-57fa-459a-9677-11019895fbb1" providerId="ADAL" clId="{01F180F1-CC42-ED49-B1F3-1108B33D2B14}" dt="2025-05-27T07:32:36.660" v="748" actId="255"/>
          <ac:spMkLst>
            <pc:docMk/>
            <pc:sldMk cId="3747872718" sldId="310"/>
            <ac:spMk id="5" creationId="{DDCEC524-816C-A2D3-65A9-825CC3E8F77E}"/>
          </ac:spMkLst>
        </pc:spChg>
        <pc:picChg chg="add mod">
          <ac:chgData name="Tessa van Duijn" userId="06b69c68-57fa-459a-9677-11019895fbb1" providerId="ADAL" clId="{01F180F1-CC42-ED49-B1F3-1108B33D2B14}" dt="2025-05-27T07:38:55.131" v="1217" actId="167"/>
          <ac:picMkLst>
            <pc:docMk/>
            <pc:sldMk cId="3747872718" sldId="310"/>
            <ac:picMk id="9" creationId="{82FB3A0E-8CB0-9DF9-6FCD-CE85B41179B4}"/>
          </ac:picMkLst>
        </pc:picChg>
        <pc:picChg chg="add mod">
          <ac:chgData name="Tessa van Duijn" userId="06b69c68-57fa-459a-9677-11019895fbb1" providerId="ADAL" clId="{01F180F1-CC42-ED49-B1F3-1108B33D2B14}" dt="2025-05-27T07:39:11.162" v="1218"/>
          <ac:picMkLst>
            <pc:docMk/>
            <pc:sldMk cId="3747872718" sldId="310"/>
            <ac:picMk id="10" creationId="{CC9150D2-EEE4-F2BA-32B9-A0179314CAE6}"/>
          </ac:picMkLst>
        </pc:picChg>
      </pc:sldChg>
      <pc:sldChg chg="modSp add mod">
        <pc:chgData name="Tessa van Duijn" userId="06b69c68-57fa-459a-9677-11019895fbb1" providerId="ADAL" clId="{01F180F1-CC42-ED49-B1F3-1108B33D2B14}" dt="2025-06-24T05:29:43.838" v="1997" actId="20577"/>
        <pc:sldMkLst>
          <pc:docMk/>
          <pc:sldMk cId="3612069071" sldId="311"/>
        </pc:sldMkLst>
        <pc:spChg chg="mod">
          <ac:chgData name="Tessa van Duijn" userId="06b69c68-57fa-459a-9677-11019895fbb1" providerId="ADAL" clId="{01F180F1-CC42-ED49-B1F3-1108B33D2B14}" dt="2025-06-24T05:29:43.838" v="1997" actId="20577"/>
          <ac:spMkLst>
            <pc:docMk/>
            <pc:sldMk cId="3612069071" sldId="311"/>
            <ac:spMk id="6" creationId="{95974213-320D-8455-7759-C4C587126589}"/>
          </ac:spMkLst>
        </pc:spChg>
      </pc:sldChg>
      <pc:sldChg chg="addSp delSp modSp add mod">
        <pc:chgData name="Tessa van Duijn" userId="06b69c68-57fa-459a-9677-11019895fbb1" providerId="ADAL" clId="{01F180F1-CC42-ED49-B1F3-1108B33D2B14}" dt="2025-06-24T05:40:01.391" v="2297" actId="18131"/>
        <pc:sldMkLst>
          <pc:docMk/>
          <pc:sldMk cId="3252016303" sldId="312"/>
        </pc:sldMkLst>
        <pc:spChg chg="mod">
          <ac:chgData name="Tessa van Duijn" userId="06b69c68-57fa-459a-9677-11019895fbb1" providerId="ADAL" clId="{01F180F1-CC42-ED49-B1F3-1108B33D2B14}" dt="2025-06-24T05:30:01.095" v="2013" actId="20577"/>
          <ac:spMkLst>
            <pc:docMk/>
            <pc:sldMk cId="3252016303" sldId="312"/>
            <ac:spMk id="4" creationId="{11C9794A-A4D8-DAF1-C3F4-107B51E0AA9B}"/>
          </ac:spMkLst>
        </pc:spChg>
        <pc:spChg chg="mod">
          <ac:chgData name="Tessa van Duijn" userId="06b69c68-57fa-459a-9677-11019895fbb1" providerId="ADAL" clId="{01F180F1-CC42-ED49-B1F3-1108B33D2B14}" dt="2025-06-24T05:38:29.889" v="2292" actId="20577"/>
          <ac:spMkLst>
            <pc:docMk/>
            <pc:sldMk cId="3252016303" sldId="312"/>
            <ac:spMk id="5" creationId="{ED18D571-B4B5-E203-A412-DFAAF9AC934D}"/>
          </ac:spMkLst>
        </pc:spChg>
        <pc:spChg chg="add del mod">
          <ac:chgData name="Tessa van Duijn" userId="06b69c68-57fa-459a-9677-11019895fbb1" providerId="ADAL" clId="{01F180F1-CC42-ED49-B1F3-1108B33D2B14}" dt="2025-06-24T05:39:53.047" v="2294" actId="931"/>
          <ac:spMkLst>
            <pc:docMk/>
            <pc:sldMk cId="3252016303" sldId="312"/>
            <ac:spMk id="8" creationId="{F5F5AF49-B3EA-E4B8-20EB-B0A7ED561860}"/>
          </ac:spMkLst>
        </pc:spChg>
        <pc:picChg chg="del">
          <ac:chgData name="Tessa van Duijn" userId="06b69c68-57fa-459a-9677-11019895fbb1" providerId="ADAL" clId="{01F180F1-CC42-ED49-B1F3-1108B33D2B14}" dt="2025-06-24T05:39:02.564" v="2293" actId="478"/>
          <ac:picMkLst>
            <pc:docMk/>
            <pc:sldMk cId="3252016303" sldId="312"/>
            <ac:picMk id="9" creationId="{95208F89-8955-2166-FAED-58E2BDD31CC5}"/>
          </ac:picMkLst>
        </pc:picChg>
        <pc:picChg chg="add mod modCrop">
          <ac:chgData name="Tessa van Duijn" userId="06b69c68-57fa-459a-9677-11019895fbb1" providerId="ADAL" clId="{01F180F1-CC42-ED49-B1F3-1108B33D2B14}" dt="2025-06-24T05:40:01.391" v="2297" actId="18131"/>
          <ac:picMkLst>
            <pc:docMk/>
            <pc:sldMk cId="3252016303" sldId="312"/>
            <ac:picMk id="11" creationId="{AC44D5DC-61FF-B2B9-CBB4-850D6B60213F}"/>
          </ac:picMkLst>
        </pc:picChg>
      </pc:sldChg>
      <pc:sldMasterChg chg="addSldLayout modSldLayout">
        <pc:chgData name="Tessa van Duijn" userId="06b69c68-57fa-459a-9677-11019895fbb1" providerId="ADAL" clId="{01F180F1-CC42-ED49-B1F3-1108B33D2B14}" dt="2025-06-19T06:08:57.275" v="1441" actId="478"/>
        <pc:sldMasterMkLst>
          <pc:docMk/>
          <pc:sldMasterMk cId="3835390518" sldId="2147484136"/>
        </pc:sldMasterMkLst>
        <pc:sldLayoutChg chg="delSp modSp mod">
          <pc:chgData name="Tessa van Duijn" userId="06b69c68-57fa-459a-9677-11019895fbb1" providerId="ADAL" clId="{01F180F1-CC42-ED49-B1F3-1108B33D2B14}" dt="2025-05-27T07:07:26.751" v="383" actId="478"/>
          <pc:sldLayoutMkLst>
            <pc:docMk/>
            <pc:sldMasterMk cId="3835390518" sldId="2147484136"/>
            <pc:sldLayoutMk cId="1146705019" sldId="2147484204"/>
          </pc:sldLayoutMkLst>
        </pc:sldLayoutChg>
        <pc:sldLayoutChg chg="modSp mod">
          <pc:chgData name="Tessa van Duijn" userId="06b69c68-57fa-459a-9677-11019895fbb1" providerId="ADAL" clId="{01F180F1-CC42-ED49-B1F3-1108B33D2B14}" dt="2025-05-27T07:39:56.964" v="1227" actId="20577"/>
          <pc:sldLayoutMkLst>
            <pc:docMk/>
            <pc:sldMasterMk cId="3835390518" sldId="2147484136"/>
            <pc:sldLayoutMk cId="2382772976" sldId="2147484209"/>
          </pc:sldLayoutMkLst>
          <pc:spChg chg="mod">
            <ac:chgData name="Tessa van Duijn" userId="06b69c68-57fa-459a-9677-11019895fbb1" providerId="ADAL" clId="{01F180F1-CC42-ED49-B1F3-1108B33D2B14}" dt="2025-05-27T07:39:56.964" v="1227" actId="20577"/>
            <ac:spMkLst>
              <pc:docMk/>
              <pc:sldMasterMk cId="3835390518" sldId="2147484136"/>
              <pc:sldLayoutMk cId="2382772976" sldId="2147484209"/>
              <ac:spMk id="4" creationId="{ABA57E50-0070-83FC-A3EE-708BE84194FF}"/>
            </ac:spMkLst>
          </pc:spChg>
        </pc:sldLayoutChg>
        <pc:sldLayoutChg chg="delSp modSp mod">
          <pc:chgData name="Tessa van Duijn" userId="06b69c68-57fa-459a-9677-11019895fbb1" providerId="ADAL" clId="{01F180F1-CC42-ED49-B1F3-1108B33D2B14}" dt="2025-05-27T07:08:04.360" v="389" actId="478"/>
          <pc:sldLayoutMkLst>
            <pc:docMk/>
            <pc:sldMasterMk cId="3835390518" sldId="2147484136"/>
            <pc:sldLayoutMk cId="4136766988" sldId="2147484212"/>
          </pc:sldLayoutMkLst>
        </pc:sldLayoutChg>
        <pc:sldLayoutChg chg="addSp delSp modSp mod">
          <pc:chgData name="Tessa van Duijn" userId="06b69c68-57fa-459a-9677-11019895fbb1" providerId="ADAL" clId="{01F180F1-CC42-ED49-B1F3-1108B33D2B14}" dt="2025-05-27T07:08:43.218" v="394" actId="478"/>
          <pc:sldLayoutMkLst>
            <pc:docMk/>
            <pc:sldMasterMk cId="3835390518" sldId="2147484136"/>
            <pc:sldLayoutMk cId="1306237377" sldId="2147484213"/>
          </pc:sldLayoutMkLst>
          <pc:picChg chg="add mod">
            <ac:chgData name="Tessa van Duijn" userId="06b69c68-57fa-459a-9677-11019895fbb1" providerId="ADAL" clId="{01F180F1-CC42-ED49-B1F3-1108B33D2B14}" dt="2025-05-27T06:59:02.637" v="172" actId="1076"/>
            <ac:picMkLst>
              <pc:docMk/>
              <pc:sldMasterMk cId="3835390518" sldId="2147484136"/>
              <pc:sldLayoutMk cId="1306237377" sldId="2147484213"/>
              <ac:picMk id="8" creationId="{2C262A03-7751-07DF-E0E8-953099520ED9}"/>
            </ac:picMkLst>
          </pc:picChg>
        </pc:sldLayoutChg>
        <pc:sldLayoutChg chg="delSp modSp mod">
          <pc:chgData name="Tessa van Duijn" userId="06b69c68-57fa-459a-9677-11019895fbb1" providerId="ADAL" clId="{01F180F1-CC42-ED49-B1F3-1108B33D2B14}" dt="2025-05-27T07:38:49.208" v="1216" actId="1076"/>
          <pc:sldLayoutMkLst>
            <pc:docMk/>
            <pc:sldMasterMk cId="3835390518" sldId="2147484136"/>
            <pc:sldLayoutMk cId="3585227278" sldId="2147484223"/>
          </pc:sldLayoutMkLst>
          <pc:spChg chg="mod">
            <ac:chgData name="Tessa van Duijn" userId="06b69c68-57fa-459a-9677-11019895fbb1" providerId="ADAL" clId="{01F180F1-CC42-ED49-B1F3-1108B33D2B14}" dt="2025-05-27T07:38:49.208" v="1216" actId="1076"/>
            <ac:spMkLst>
              <pc:docMk/>
              <pc:sldMasterMk cId="3835390518" sldId="2147484136"/>
              <pc:sldLayoutMk cId="3585227278" sldId="2147484223"/>
              <ac:spMk id="6" creationId="{EF8D6CD8-2BD3-67A2-6C1C-9D12CFD54ABE}"/>
            </ac:spMkLst>
          </pc:spChg>
        </pc:sldLayoutChg>
        <pc:sldLayoutChg chg="addSp delSp modSp mod">
          <pc:chgData name="Tessa van Duijn" userId="06b69c68-57fa-459a-9677-11019895fbb1" providerId="ADAL" clId="{01F180F1-CC42-ED49-B1F3-1108B33D2B14}" dt="2025-06-19T06:08:26.133" v="1433" actId="478"/>
          <pc:sldLayoutMkLst>
            <pc:docMk/>
            <pc:sldMasterMk cId="3835390518" sldId="2147484136"/>
            <pc:sldLayoutMk cId="580379055" sldId="2147484228"/>
          </pc:sldLayoutMkLst>
          <pc:picChg chg="add mod">
            <ac:chgData name="Tessa van Duijn" userId="06b69c68-57fa-459a-9677-11019895fbb1" providerId="ADAL" clId="{01F180F1-CC42-ED49-B1F3-1108B33D2B14}" dt="2025-06-19T06:08:24.478" v="1432" actId="167"/>
            <ac:picMkLst>
              <pc:docMk/>
              <pc:sldMasterMk cId="3835390518" sldId="2147484136"/>
              <pc:sldLayoutMk cId="580379055" sldId="2147484228"/>
              <ac:picMk id="4" creationId="{FB05C59B-6D00-16EE-523A-4C7238755A1C}"/>
            </ac:picMkLst>
          </pc:picChg>
        </pc:sldLayoutChg>
        <pc:sldLayoutChg chg="addSp delSp modSp mod">
          <pc:chgData name="Tessa van Duijn" userId="06b69c68-57fa-459a-9677-11019895fbb1" providerId="ADAL" clId="{01F180F1-CC42-ED49-B1F3-1108B33D2B14}" dt="2025-06-19T06:08:57.275" v="1441" actId="478"/>
          <pc:sldLayoutMkLst>
            <pc:docMk/>
            <pc:sldMasterMk cId="3835390518" sldId="2147484136"/>
            <pc:sldLayoutMk cId="1634557645" sldId="2147484229"/>
          </pc:sldLayoutMkLst>
          <pc:picChg chg="add mod">
            <ac:chgData name="Tessa van Duijn" userId="06b69c68-57fa-459a-9677-11019895fbb1" providerId="ADAL" clId="{01F180F1-CC42-ED49-B1F3-1108B33D2B14}" dt="2025-06-19T06:08:55.714" v="1440" actId="167"/>
            <ac:picMkLst>
              <pc:docMk/>
              <pc:sldMasterMk cId="3835390518" sldId="2147484136"/>
              <pc:sldLayoutMk cId="1634557645" sldId="2147484229"/>
              <ac:picMk id="8" creationId="{8641C638-80DF-64F3-7761-996AF84A1894}"/>
            </ac:picMkLst>
          </pc:picChg>
        </pc:sldLayoutChg>
        <pc:sldLayoutChg chg="addSp delSp modSp add mod modTransition">
          <pc:chgData name="Tessa van Duijn" userId="06b69c68-57fa-459a-9677-11019895fbb1" providerId="ADAL" clId="{01F180F1-CC42-ED49-B1F3-1108B33D2B14}" dt="2025-05-27T07:27:11.827" v="428" actId="478"/>
          <pc:sldLayoutMkLst>
            <pc:docMk/>
            <pc:sldMasterMk cId="3835390518" sldId="2147484136"/>
            <pc:sldLayoutMk cId="3864253176" sldId="2147484243"/>
          </pc:sldLayoutMkLst>
          <pc:picChg chg="add mod">
            <ac:chgData name="Tessa van Duijn" userId="06b69c68-57fa-459a-9677-11019895fbb1" providerId="ADAL" clId="{01F180F1-CC42-ED49-B1F3-1108B33D2B14}" dt="2025-05-27T07:18:36.064" v="426" actId="167"/>
            <ac:picMkLst>
              <pc:docMk/>
              <pc:sldMasterMk cId="3835390518" sldId="2147484136"/>
              <pc:sldLayoutMk cId="3864253176" sldId="2147484243"/>
              <ac:picMk id="9" creationId="{53E88513-A85D-C8D1-DDBF-C40D5D5E6CD2}"/>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4C59805-CAD7-B341-BB21-B608ABA240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A6B1F40-2691-F543-BC05-40FC153D05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8A0A00-1AA5-234C-BA19-7678E8C94C39}" type="datetime1">
              <a:t>24-06-2025</a:t>
            </a:fld>
            <a:endParaRPr lang="en-US"/>
          </a:p>
        </p:txBody>
      </p:sp>
      <p:sp>
        <p:nvSpPr>
          <p:cNvPr id="4" name="Footer Placeholder 3">
            <a:extLst>
              <a:ext uri="{FF2B5EF4-FFF2-40B4-BE49-F238E27FC236}">
                <a16:creationId xmlns:a16="http://schemas.microsoft.com/office/drawing/2014/main" id="{EA134BBA-FCB0-F44D-BF0D-E871F9FE65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A7F434-39EC-2F40-AE4C-59EBB88679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21A6E4-4D18-C441-A70A-7241DC9ECB43}" type="slidenum">
              <a:rPr lang="en-US" smtClean="0"/>
              <a:t>‹nr.›</a:t>
            </a:fld>
            <a:endParaRPr lang="en-US"/>
          </a:p>
        </p:txBody>
      </p:sp>
    </p:spTree>
    <p:extLst>
      <p:ext uri="{BB962C8B-B14F-4D97-AF65-F5344CB8AC3E}">
        <p14:creationId xmlns:p14="http://schemas.microsoft.com/office/powerpoint/2010/main" val="200350834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AB06B5-C815-4240-A291-298B85484A6D}" type="datetime1">
              <a:t>24-06-2025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F806E7-C8A5-1F42-9ABD-0111F8AFB413}" type="slidenum">
              <a:rPr lang="en-US" smtClean="0"/>
              <a:t>‹nr.›</a:t>
            </a:fld>
            <a:endParaRPr lang="en-US"/>
          </a:p>
        </p:txBody>
      </p:sp>
    </p:spTree>
    <p:extLst>
      <p:ext uri="{BB962C8B-B14F-4D97-AF65-F5344CB8AC3E}">
        <p14:creationId xmlns:p14="http://schemas.microsoft.com/office/powerpoint/2010/main" val="1141320965"/>
      </p:ext>
    </p:extLst>
  </p:cSld>
  <p:clrMap bg1="lt1" tx1="dk1" bg2="lt2" tx2="dk2" accent1="accent1" accent2="accent2" accent3="accent3" accent4="accent4" accent5="accent5" accent6="accent6" hlink="hlink" folHlink="folHlink"/>
  <p:hf hdr="0"/>
  <p:notesStyle>
    <a:lvl1pPr marL="0" algn="l" defTabSz="1828891" rtl="0" eaLnBrk="1" latinLnBrk="0" hangingPunct="1">
      <a:defRPr sz="2400" kern="1200">
        <a:solidFill>
          <a:schemeClr val="tx1"/>
        </a:solidFill>
        <a:latin typeface="+mn-lt"/>
        <a:ea typeface="+mn-ea"/>
        <a:cs typeface="+mn-cs"/>
      </a:defRPr>
    </a:lvl1pPr>
    <a:lvl2pPr marL="914446" algn="l" defTabSz="1828891" rtl="0" eaLnBrk="1" latinLnBrk="0" hangingPunct="1">
      <a:defRPr sz="2400" kern="1200">
        <a:solidFill>
          <a:schemeClr val="tx1"/>
        </a:solidFill>
        <a:latin typeface="+mn-lt"/>
        <a:ea typeface="+mn-ea"/>
        <a:cs typeface="+mn-cs"/>
      </a:defRPr>
    </a:lvl2pPr>
    <a:lvl3pPr marL="1828891" algn="l" defTabSz="1828891" rtl="0" eaLnBrk="1" latinLnBrk="0" hangingPunct="1">
      <a:defRPr sz="2400" kern="1200">
        <a:solidFill>
          <a:schemeClr val="tx1"/>
        </a:solidFill>
        <a:latin typeface="+mn-lt"/>
        <a:ea typeface="+mn-ea"/>
        <a:cs typeface="+mn-cs"/>
      </a:defRPr>
    </a:lvl3pPr>
    <a:lvl4pPr marL="2743337" algn="l" defTabSz="1828891" rtl="0" eaLnBrk="1" latinLnBrk="0" hangingPunct="1">
      <a:defRPr sz="2400" kern="1200">
        <a:solidFill>
          <a:schemeClr val="tx1"/>
        </a:solidFill>
        <a:latin typeface="+mn-lt"/>
        <a:ea typeface="+mn-ea"/>
        <a:cs typeface="+mn-cs"/>
      </a:defRPr>
    </a:lvl4pPr>
    <a:lvl5pPr marL="3657783" algn="l" defTabSz="1828891" rtl="0" eaLnBrk="1" latinLnBrk="0" hangingPunct="1">
      <a:defRPr sz="2400" kern="1200">
        <a:solidFill>
          <a:schemeClr val="tx1"/>
        </a:solidFill>
        <a:latin typeface="+mn-lt"/>
        <a:ea typeface="+mn-ea"/>
        <a:cs typeface="+mn-cs"/>
      </a:defRPr>
    </a:lvl5pPr>
    <a:lvl6pPr marL="4572229" algn="l" defTabSz="1828891" rtl="0" eaLnBrk="1" latinLnBrk="0" hangingPunct="1">
      <a:defRPr sz="2400" kern="1200">
        <a:solidFill>
          <a:schemeClr val="tx1"/>
        </a:solidFill>
        <a:latin typeface="+mn-lt"/>
        <a:ea typeface="+mn-ea"/>
        <a:cs typeface="+mn-cs"/>
      </a:defRPr>
    </a:lvl6pPr>
    <a:lvl7pPr marL="5486674" algn="l" defTabSz="1828891" rtl="0" eaLnBrk="1" latinLnBrk="0" hangingPunct="1">
      <a:defRPr sz="2400" kern="1200">
        <a:solidFill>
          <a:schemeClr val="tx1"/>
        </a:solidFill>
        <a:latin typeface="+mn-lt"/>
        <a:ea typeface="+mn-ea"/>
        <a:cs typeface="+mn-cs"/>
      </a:defRPr>
    </a:lvl7pPr>
    <a:lvl8pPr marL="6401120" algn="l" defTabSz="1828891" rtl="0" eaLnBrk="1" latinLnBrk="0" hangingPunct="1">
      <a:defRPr sz="2400" kern="1200">
        <a:solidFill>
          <a:schemeClr val="tx1"/>
        </a:solidFill>
        <a:latin typeface="+mn-lt"/>
        <a:ea typeface="+mn-ea"/>
        <a:cs typeface="+mn-cs"/>
      </a:defRPr>
    </a:lvl8pPr>
    <a:lvl9pPr marL="7315566" algn="l" defTabSz="1828891"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3.emf"/><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3.emf"/><Relationship Id="rId5" Type="http://schemas.openxmlformats.org/officeDocument/2006/relationships/image" Target="../media/image18.png"/><Relationship Id="rId4"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www.linkedin.com/company/3005395/admin/" TargetMode="External"/><Relationship Id="rId7" Type="http://schemas.openxmlformats.org/officeDocument/2006/relationships/hyperlink" Target="https://www.youtube.com/@GreatplacetoworkNl" TargetMode="External"/><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hyperlink" Target="https://www.instagram.com/gptw_nl/" TargetMode="External"/><Relationship Id="rId4" Type="http://schemas.openxmlformats.org/officeDocument/2006/relationships/image" Target="../media/image33.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hyperlink" Target="https://www.linkedin.com/company/3005395/admin/" TargetMode="External"/><Relationship Id="rId7" Type="http://schemas.openxmlformats.org/officeDocument/2006/relationships/hyperlink" Target="https://www.youtube.com/@GreatplacetoworkNl" TargetMode="External"/><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hyperlink" Target="https://www.instagram.com/gptw_nl/" TargetMode="External"/><Relationship Id="rId4" Type="http://schemas.openxmlformats.org/officeDocument/2006/relationships/image" Target="../media/image36.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andleiding">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D9832E09-CFA0-F156-3829-A45E21BF045B}"/>
              </a:ext>
            </a:extLst>
          </p:cNvPr>
          <p:cNvSpPr txBox="1"/>
          <p:nvPr userDrawn="1"/>
        </p:nvSpPr>
        <p:spPr>
          <a:xfrm>
            <a:off x="820594" y="1041215"/>
            <a:ext cx="10819678" cy="12141401"/>
          </a:xfrm>
          <a:prstGeom prst="rect">
            <a:avLst/>
          </a:prstGeom>
          <a:noFill/>
        </p:spPr>
        <p:txBody>
          <a:bodyPr wrap="square" lIns="0" rIns="0" rtlCol="0">
            <a:spAutoFit/>
          </a:bodyPr>
          <a:lstStyle/>
          <a:p>
            <a:pPr marL="0" indent="0">
              <a:lnSpc>
                <a:spcPct val="150000"/>
              </a:lnSpc>
              <a:buNone/>
            </a:pPr>
            <a:r>
              <a:rPr lang="nl-NL" sz="2200" b="1" i="0">
                <a:solidFill>
                  <a:srgbClr val="000000"/>
                </a:solidFill>
                <a:effectLst/>
                <a:latin typeface="Gilroy SemiBold" pitchFamily="2" charset="77"/>
              </a:rPr>
              <a:t>Richtlijnen bij het gebruik van dit slidedeck</a:t>
            </a:r>
          </a:p>
          <a:p>
            <a:pPr marL="0" indent="0">
              <a:lnSpc>
                <a:spcPct val="150000"/>
              </a:lnSpc>
              <a:buNone/>
            </a:pPr>
            <a:r>
              <a:rPr lang="nl-NL" sz="2200" b="0" i="0">
                <a:solidFill>
                  <a:srgbClr val="000000"/>
                </a:solidFill>
                <a:effectLst/>
                <a:latin typeface="Gilroy" pitchFamily="2" charset="77"/>
              </a:rPr>
              <a:t>Dit slidedeck is gebaseerd op de nieuwe huisstijl. Het is de bedoeling dat iedereen dit slidedeck gebruikt om presentaties te maken. Deze slide bevat richtlijnen bij het gebruik van het slidedeck. Lees dit goed door voordat je aan de slag gaat. </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Vragen of opmerkingen?</a:t>
            </a:r>
          </a:p>
          <a:p>
            <a:pPr marL="0" indent="0">
              <a:lnSpc>
                <a:spcPct val="150000"/>
              </a:lnSpc>
              <a:buNone/>
            </a:pPr>
            <a:r>
              <a:rPr lang="nl-NL" sz="2200" b="0" i="0">
                <a:solidFill>
                  <a:srgbClr val="000000"/>
                </a:solidFill>
                <a:effectLst/>
                <a:latin typeface="Gilroy" pitchFamily="2" charset="77"/>
              </a:rPr>
              <a:t>Heb je vragen of opmerkingen? Kom je er niet uit? Heb je behoefte aan een specifiek design? Ga dan liever niet zelf rommelen, maar </a:t>
            </a:r>
            <a:r>
              <a:rPr lang="nl-NL" sz="2200" b="1" i="0">
                <a:solidFill>
                  <a:srgbClr val="000000"/>
                </a:solidFill>
                <a:effectLst/>
                <a:latin typeface="Gilroy SemiBold" pitchFamily="2" charset="77"/>
              </a:rPr>
              <a:t>neem contact op met mij</a:t>
            </a:r>
            <a:r>
              <a:rPr lang="nl-NL" sz="2200" b="0" i="0">
                <a:solidFill>
                  <a:srgbClr val="000000"/>
                </a:solidFill>
                <a:effectLst/>
                <a:latin typeface="Gilroy" pitchFamily="2" charset="77"/>
              </a:rPr>
              <a:t>. Ik denk graag met je mee. </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0" i="0">
                <a:solidFill>
                  <a:srgbClr val="000000"/>
                </a:solidFill>
                <a:effectLst/>
                <a:latin typeface="Gilroy" pitchFamily="2" charset="77"/>
              </a:rPr>
              <a:t>Heb je een presentatie gemaakt? Laat ‘m dan even checken door mij op huisstijl.</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Lettertypes</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Gilroy Regular + Italic: gewone tekst </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Gilroy Semibold + Italic: koppen, quotes, vetgedrukte tekst</a:t>
            </a:r>
          </a:p>
          <a:p>
            <a:pPr marL="0" indent="0">
              <a:lnSpc>
                <a:spcPct val="150000"/>
              </a:lnSpc>
              <a:buFont typeface="Arial" panose="020B0604020202020204" pitchFamily="34" charset="0"/>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Tekstgrootte en regelafstand</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Titels: 54 pt</a:t>
            </a:r>
          </a:p>
          <a:p>
            <a:pPr marL="342900" marR="0" lvl="0" indent="-342900" algn="l" defTabSz="1828891" rtl="0" eaLnBrk="1" fontAlgn="auto" latinLnBrk="0" hangingPunct="1">
              <a:lnSpc>
                <a:spcPct val="150000"/>
              </a:lnSpc>
              <a:spcBef>
                <a:spcPts val="0"/>
              </a:spcBef>
              <a:spcAft>
                <a:spcPts val="0"/>
              </a:spcAft>
              <a:buClrTx/>
              <a:buSzTx/>
              <a:buFont typeface="Arial" panose="020B0604020202020204" pitchFamily="34" charset="0"/>
              <a:buChar char="•"/>
              <a:tabLst/>
              <a:defRPr/>
            </a:pPr>
            <a:r>
              <a:rPr lang="nl-NL" sz="2200">
                <a:solidFill>
                  <a:srgbClr val="000000"/>
                </a:solidFill>
                <a:effectLst/>
                <a:latin typeface="Gilroy" pitchFamily="2" charset="77"/>
              </a:rPr>
              <a:t>Quotes: 36 pt*</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Gewone tekst: 24 pt of 28 pt </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Regelafstand: 1,5 (</a:t>
            </a:r>
            <a:r>
              <a:rPr lang="nl-NL" sz="2200" b="1" i="0">
                <a:solidFill>
                  <a:schemeClr val="accent1"/>
                </a:solidFill>
                <a:effectLst/>
                <a:latin typeface="Gilroy SemiBold" pitchFamily="2" charset="77"/>
              </a:rPr>
              <a:t>let op:</a:t>
            </a:r>
            <a:r>
              <a:rPr lang="nl-NL" sz="2200" b="0" i="0">
                <a:solidFill>
                  <a:srgbClr val="000000"/>
                </a:solidFill>
                <a:effectLst/>
                <a:latin typeface="Gilroy" pitchFamily="2" charset="77"/>
              </a:rPr>
              <a:t> hoewel ik dit heb ingesteld in het diamodel, werkt dit niet in. Je moet dit dus zelf aanpassen naar 1,5)</a:t>
            </a:r>
          </a:p>
          <a:p>
            <a:pPr marL="0" indent="0">
              <a:lnSpc>
                <a:spcPct val="150000"/>
              </a:lnSpc>
              <a:buFont typeface="Arial" panose="020B0604020202020204" pitchFamily="34" charset="0"/>
              <a:buNone/>
            </a:pPr>
            <a:endParaRPr lang="nl-NL" sz="2200" b="0" i="0">
              <a:solidFill>
                <a:srgbClr val="000000"/>
              </a:solidFill>
              <a:effectLst/>
              <a:latin typeface="Gilroy" pitchFamily="2" charset="77"/>
            </a:endParaRPr>
          </a:p>
          <a:p>
            <a:pPr marL="0" marR="0" lvl="0" indent="0" algn="l" defTabSz="1828891" rtl="0" eaLnBrk="1" fontAlgn="auto" latinLnBrk="0" hangingPunct="1">
              <a:lnSpc>
                <a:spcPct val="150000"/>
              </a:lnSpc>
              <a:spcBef>
                <a:spcPts val="0"/>
              </a:spcBef>
              <a:spcAft>
                <a:spcPts val="0"/>
              </a:spcAft>
              <a:buClrTx/>
              <a:buSzTx/>
              <a:buFont typeface="Arial" panose="020B0604020202020204" pitchFamily="34" charset="0"/>
              <a:buNone/>
              <a:tabLst/>
              <a:defRPr/>
            </a:pPr>
            <a:r>
              <a:rPr lang="nl-NL" sz="1800" kern="1200">
                <a:solidFill>
                  <a:schemeClr val="tx1"/>
                </a:solidFill>
                <a:effectLst/>
                <a:latin typeface="Gilroy" pitchFamily="2" charset="77"/>
                <a:ea typeface="+mn-ea"/>
                <a:cs typeface="+mn-cs"/>
              </a:rPr>
              <a:t>*Voel je vrij om te experimenteren met tekstgrootte op basis van de lengte van de quote. </a:t>
            </a:r>
          </a:p>
        </p:txBody>
      </p:sp>
      <p:sp>
        <p:nvSpPr>
          <p:cNvPr id="15" name="Tekstvak 14">
            <a:extLst>
              <a:ext uri="{FF2B5EF4-FFF2-40B4-BE49-F238E27FC236}">
                <a16:creationId xmlns:a16="http://schemas.microsoft.com/office/drawing/2014/main" id="{15B97174-AEF9-8AEB-DCE7-DF7ACD1DBB9F}"/>
              </a:ext>
            </a:extLst>
          </p:cNvPr>
          <p:cNvSpPr txBox="1"/>
          <p:nvPr userDrawn="1"/>
        </p:nvSpPr>
        <p:spPr>
          <a:xfrm>
            <a:off x="12193587" y="1041215"/>
            <a:ext cx="11372994" cy="11715515"/>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Tekstkleur. </a:t>
            </a:r>
            <a:r>
              <a:rPr lang="nl-NL" sz="2200" b="0" i="0">
                <a:solidFill>
                  <a:srgbClr val="000000"/>
                </a:solidFill>
                <a:effectLst/>
                <a:latin typeface="Gilroy" pitchFamily="2" charset="77"/>
              </a:rPr>
              <a:t>Gebruik zwarte tekst op witte en grijze slides. Gebruik witte tekst op rode en zwarte slides. </a:t>
            </a:r>
          </a:p>
          <a:p>
            <a:pPr marL="0" indent="0">
              <a:lnSpc>
                <a:spcPct val="150000"/>
              </a:lnSpc>
              <a:buFont typeface="Arial" panose="020B0604020202020204" pitchFamily="34" charset="0"/>
              <a:buNone/>
            </a:pPr>
            <a:endParaRPr lang="nl-NL" sz="2200" b="1" i="0">
              <a:solidFill>
                <a:srgbClr val="000000"/>
              </a:solidFill>
              <a:effectLst/>
              <a:latin typeface="Gilroy SemiBold"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Eerste en laatste slide. </a:t>
            </a:r>
            <a:r>
              <a:rPr lang="nl-NL" sz="2200">
                <a:solidFill>
                  <a:srgbClr val="000000"/>
                </a:solidFill>
                <a:effectLst/>
                <a:latin typeface="Gilroy" pitchFamily="2" charset="77"/>
              </a:rPr>
              <a:t>Gebruik altijd een van de twee rode dia’s als voorblad. De slide met het vierkante logo bevat een placeholder voor het logo van een klant of prospect. </a:t>
            </a:r>
            <a:r>
              <a:rPr lang="nl-NL" sz="2200" b="1" i="0">
                <a:solidFill>
                  <a:srgbClr val="000000"/>
                </a:solidFill>
                <a:effectLst/>
                <a:latin typeface="Gilroy SemiBold" pitchFamily="2" charset="77"/>
              </a:rPr>
              <a:t>Wil je deze slide gebruiken? Trek mij dan even aan m’n mouw. </a:t>
            </a:r>
          </a:p>
          <a:p>
            <a:pPr marL="0" indent="0">
              <a:lnSpc>
                <a:spcPct val="150000"/>
              </a:lnSpc>
              <a:buFont typeface="Arial" panose="020B0604020202020204" pitchFamily="34" charset="0"/>
              <a:buNone/>
            </a:pPr>
            <a:endParaRPr lang="nl-NL" sz="2200" b="1" i="0">
              <a:solidFill>
                <a:srgbClr val="000000"/>
              </a:solidFill>
              <a:effectLst/>
              <a:latin typeface="Gilroy SemiBold" pitchFamily="2" charset="77"/>
            </a:endParaRPr>
          </a:p>
          <a:p>
            <a:pPr marL="0" indent="0">
              <a:lnSpc>
                <a:spcPct val="150000"/>
              </a:lnSpc>
              <a:buFont typeface="Arial" panose="020B0604020202020204" pitchFamily="34" charset="0"/>
              <a:buNone/>
            </a:pPr>
            <a:r>
              <a:rPr lang="nl-NL" sz="2200">
                <a:solidFill>
                  <a:srgbClr val="000000"/>
                </a:solidFill>
                <a:effectLst/>
                <a:latin typeface="Gilroy" pitchFamily="2" charset="77"/>
              </a:rPr>
              <a:t>Sluit je presentatie af met de rode dia met onze contact- en adresgegevens. </a:t>
            </a:r>
            <a:endParaRPr lang="nl-NL" sz="2200" b="0" i="0">
              <a:solidFill>
                <a:srgbClr val="000000"/>
              </a:solidFill>
              <a:effectLst/>
              <a:latin typeface="Gilroy" pitchFamily="2" charset="77"/>
            </a:endParaRPr>
          </a:p>
          <a:p>
            <a:pPr marL="0" indent="0">
              <a:lnSpc>
                <a:spcPct val="150000"/>
              </a:lnSpc>
              <a:buFont typeface="Arial" panose="020B0604020202020204" pitchFamily="34" charset="0"/>
              <a:buNone/>
            </a:pPr>
            <a:endParaRPr lang="nl-NL" sz="2200">
              <a:solidFill>
                <a:srgbClr val="000000"/>
              </a:solidFill>
              <a:effectLst/>
              <a:latin typeface="Gilroy"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Opsomming. </a:t>
            </a:r>
            <a:r>
              <a:rPr lang="nl-NL" sz="2200">
                <a:solidFill>
                  <a:srgbClr val="000000"/>
                </a:solidFill>
                <a:effectLst/>
                <a:latin typeface="Gilroy" pitchFamily="2" charset="77"/>
              </a:rPr>
              <a:t>Gebruik rode vierkantjes als opsommingsteken. Gebruik geen andere tekens en geen andere kleuren. </a:t>
            </a:r>
          </a:p>
          <a:p>
            <a:pPr marL="0" indent="0">
              <a:lnSpc>
                <a:spcPct val="150000"/>
              </a:lnSpc>
              <a:buFont typeface="Arial" panose="020B0604020202020204" pitchFamily="34" charset="0"/>
              <a:buNone/>
            </a:pPr>
            <a:endParaRPr lang="nl-NL" sz="2200">
              <a:solidFill>
                <a:srgbClr val="000000"/>
              </a:solidFill>
              <a:effectLst/>
              <a:latin typeface="Gilroy"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Voettekst. </a:t>
            </a:r>
            <a:r>
              <a:rPr lang="nl-NL" sz="2200">
                <a:solidFill>
                  <a:srgbClr val="000000"/>
                </a:solidFill>
                <a:effectLst/>
                <a:latin typeface="Gilroy" pitchFamily="2" charset="77"/>
              </a:rPr>
              <a:t>De voettekst wordt automatisch toegevoegd aan elke slide, behalve op de eerste en laatste slide. Wijzig de voettekst niet en voeg geen extra voettekst toe.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Slides met blokken. </a:t>
            </a:r>
            <a:r>
              <a:rPr lang="nl-NL" sz="2200">
                <a:solidFill>
                  <a:srgbClr val="000000"/>
                </a:solidFill>
                <a:effectLst/>
                <a:latin typeface="Gilroy" pitchFamily="2" charset="77"/>
              </a:rPr>
              <a:t>Op de slides met blokken is het niet de bedoeling dat tekst de blokken overlapt. Het is niet mogelijk om de blokken te verplaatsen. Voeg </a:t>
            </a:r>
            <a:r>
              <a:rPr lang="nl-NL" sz="2200" b="1" i="0">
                <a:solidFill>
                  <a:srgbClr val="000000"/>
                </a:solidFill>
                <a:effectLst/>
                <a:latin typeface="Gilroy SemiBold" pitchFamily="2" charset="77"/>
              </a:rPr>
              <a:t>geen</a:t>
            </a:r>
            <a:r>
              <a:rPr lang="nl-NL" sz="2200">
                <a:solidFill>
                  <a:srgbClr val="000000"/>
                </a:solidFill>
                <a:effectLst/>
                <a:latin typeface="Gilroy" pitchFamily="2" charset="77"/>
              </a:rPr>
              <a:t> extra blokken toe.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Slides met placeholders. </a:t>
            </a:r>
            <a:r>
              <a:rPr lang="nl-NL" sz="2200">
                <a:solidFill>
                  <a:srgbClr val="000000"/>
                </a:solidFill>
                <a:effectLst/>
                <a:latin typeface="Gilroy" pitchFamily="2" charset="77"/>
              </a:rPr>
              <a:t>Op slides met placeholders is het mogelijk om zelf een afbeelding toe te voegen. Gebruik bij voorkeur een afbeelding uit onze beeldbank.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a:solidFill>
                  <a:srgbClr val="000000"/>
                </a:solidFill>
                <a:effectLst/>
                <a:latin typeface="Gilroy" pitchFamily="2" charset="77"/>
              </a:rPr>
              <a:t>Twijfel je over een afbeelding? Check het bij mij. </a:t>
            </a:r>
          </a:p>
        </p:txBody>
      </p:sp>
    </p:spTree>
    <p:extLst>
      <p:ext uri="{BB962C8B-B14F-4D97-AF65-F5344CB8AC3E}">
        <p14:creationId xmlns:p14="http://schemas.microsoft.com/office/powerpoint/2010/main" val="1860963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 tekst 5">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2C041ED0-A262-E6FC-CC05-3D78EED3F9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49196" y="1534198"/>
            <a:ext cx="7112001" cy="10656189"/>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712DF2E8-8F23-0242-9CC0-E1D818672D5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Rechthoek 7">
            <a:extLst>
              <a:ext uri="{FF2B5EF4-FFF2-40B4-BE49-F238E27FC236}">
                <a16:creationId xmlns:a16="http://schemas.microsoft.com/office/drawing/2014/main" id="{1FB0ED9C-417B-7E59-505A-E396FDC8FBDA}"/>
              </a:ext>
            </a:extLst>
          </p:cNvPr>
          <p:cNvSpPr/>
          <p:nvPr userDrawn="1"/>
        </p:nvSpPr>
        <p:spPr>
          <a:xfrm>
            <a:off x="22564147"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6969E70F-469D-6BAA-3AF2-A5A1BB676A87}"/>
              </a:ext>
            </a:extLst>
          </p:cNvPr>
          <p:cNvSpPr/>
          <p:nvPr userDrawn="1"/>
        </p:nvSpPr>
        <p:spPr>
          <a:xfrm>
            <a:off x="14196124" y="1039246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548189E1-F1F1-68D5-1D23-D318189A5231}"/>
              </a:ext>
            </a:extLst>
          </p:cNvPr>
          <p:cNvSpPr/>
          <p:nvPr userDrawn="1"/>
        </p:nvSpPr>
        <p:spPr>
          <a:xfrm rot="10800000">
            <a:off x="15348644" y="11473878"/>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4" name="Footer Placeholder 3">
            <a:extLst>
              <a:ext uri="{FF2B5EF4-FFF2-40B4-BE49-F238E27FC236}">
                <a16:creationId xmlns:a16="http://schemas.microsoft.com/office/drawing/2014/main" id="{94C1E544-11DC-7F42-93A1-3AD79C576DF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298056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 tekst 6">
    <p:spTree>
      <p:nvGrpSpPr>
        <p:cNvPr id="1" name=""/>
        <p:cNvGrpSpPr/>
        <p:nvPr/>
      </p:nvGrpSpPr>
      <p:grpSpPr>
        <a:xfrm>
          <a:off x="0" y="0"/>
          <a:ext cx="0" cy="0"/>
          <a:chOff x="0" y="0"/>
          <a:chExt cx="0" cy="0"/>
        </a:xfrm>
      </p:grpSpPr>
      <p:pic>
        <p:nvPicPr>
          <p:cNvPr id="6" name="Afbeelding 5" descr="Afbeelding met persoon, overdekt, kleding, computer&#10;&#10;Automatisch gegenereerde beschrijving">
            <a:extLst>
              <a:ext uri="{FF2B5EF4-FFF2-40B4-BE49-F238E27FC236}">
                <a16:creationId xmlns:a16="http://schemas.microsoft.com/office/drawing/2014/main" id="{4CD60AC5-059E-8835-A2F1-37B8E62A98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49196" y="1522387"/>
            <a:ext cx="7112000"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131B9E1E-BE5E-1B4A-9298-CD4994B5FCE2}"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Rechthoek 7">
            <a:extLst>
              <a:ext uri="{FF2B5EF4-FFF2-40B4-BE49-F238E27FC236}">
                <a16:creationId xmlns:a16="http://schemas.microsoft.com/office/drawing/2014/main" id="{1FB0ED9C-417B-7E59-505A-E396FDC8FBDA}"/>
              </a:ext>
            </a:extLst>
          </p:cNvPr>
          <p:cNvSpPr/>
          <p:nvPr userDrawn="1"/>
        </p:nvSpPr>
        <p:spPr>
          <a:xfrm>
            <a:off x="22564147"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6969E70F-469D-6BAA-3AF2-A5A1BB676A87}"/>
              </a:ext>
            </a:extLst>
          </p:cNvPr>
          <p:cNvSpPr/>
          <p:nvPr userDrawn="1"/>
        </p:nvSpPr>
        <p:spPr>
          <a:xfrm>
            <a:off x="14196124" y="1039246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548189E1-F1F1-68D5-1D23-D318189A5231}"/>
              </a:ext>
            </a:extLst>
          </p:cNvPr>
          <p:cNvSpPr/>
          <p:nvPr userDrawn="1"/>
        </p:nvSpPr>
        <p:spPr>
          <a:xfrm rot="10800000">
            <a:off x="15348644" y="11473878"/>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4" name="Footer Placeholder 3">
            <a:extLst>
              <a:ext uri="{FF2B5EF4-FFF2-40B4-BE49-F238E27FC236}">
                <a16:creationId xmlns:a16="http://schemas.microsoft.com/office/drawing/2014/main" id="{F0BAF404-0AE1-9F8C-A621-C1682171F847}"/>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642467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fbeelding + tekst 7">
    <p:spTree>
      <p:nvGrpSpPr>
        <p:cNvPr id="1" name=""/>
        <p:cNvGrpSpPr/>
        <p:nvPr/>
      </p:nvGrpSpPr>
      <p:grpSpPr>
        <a:xfrm>
          <a:off x="0" y="0"/>
          <a:ext cx="0" cy="0"/>
          <a:chOff x="0" y="0"/>
          <a:chExt cx="0" cy="0"/>
        </a:xfrm>
      </p:grpSpPr>
      <p:pic>
        <p:nvPicPr>
          <p:cNvPr id="12" name="Afbeelding 11" descr="Afbeelding met persoon, kleding, tekst, overdekt&#10;&#10;Automatisch gegenereerde beschrijving">
            <a:extLst>
              <a:ext uri="{FF2B5EF4-FFF2-40B4-BE49-F238E27FC236}">
                <a16:creationId xmlns:a16="http://schemas.microsoft.com/office/drawing/2014/main" id="{EB227350-E86C-FCFE-AE55-8734AA09BC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70410" y="1521201"/>
            <a:ext cx="7119883"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412105BD-F81C-854A-8ABA-2C6075F2F1AC}"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Footer Placeholder 3">
            <a:extLst>
              <a:ext uri="{FF2B5EF4-FFF2-40B4-BE49-F238E27FC236}">
                <a16:creationId xmlns:a16="http://schemas.microsoft.com/office/drawing/2014/main" id="{0009D733-1670-0862-D72A-37AB694461E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29396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fbeelding + tekst 8">
    <p:spTree>
      <p:nvGrpSpPr>
        <p:cNvPr id="1" name=""/>
        <p:cNvGrpSpPr/>
        <p:nvPr/>
      </p:nvGrpSpPr>
      <p:grpSpPr>
        <a:xfrm>
          <a:off x="0" y="0"/>
          <a:ext cx="0" cy="0"/>
          <a:chOff x="0" y="0"/>
          <a:chExt cx="0" cy="0"/>
        </a:xfrm>
      </p:grpSpPr>
      <p:pic>
        <p:nvPicPr>
          <p:cNvPr id="14" name="Afbeelding 13" descr="Afbeelding met kleding, gebouw, trappen, schoeisel&#10;&#10;Automatisch gegenereerde beschrijving">
            <a:extLst>
              <a:ext uri="{FF2B5EF4-FFF2-40B4-BE49-F238E27FC236}">
                <a16:creationId xmlns:a16="http://schemas.microsoft.com/office/drawing/2014/main" id="{E26C100A-90A5-2BF2-04D3-C64D92A57AE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800575" y="1505744"/>
            <a:ext cx="7119883"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C21A7093-B6D7-3F48-89C2-56BA8E6E238B}"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jdelijke aanduiding voor tekst 14">
            <a:extLst>
              <a:ext uri="{FF2B5EF4-FFF2-40B4-BE49-F238E27FC236}">
                <a16:creationId xmlns:a16="http://schemas.microsoft.com/office/drawing/2014/main" id="{D1E09394-71DA-65A4-3820-291845F48BAA}"/>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Footer Placeholder 3">
            <a:extLst>
              <a:ext uri="{FF2B5EF4-FFF2-40B4-BE49-F238E27FC236}">
                <a16:creationId xmlns:a16="http://schemas.microsoft.com/office/drawing/2014/main" id="{79D512E4-AA4E-4EC6-CCE6-CDF20DD8DDB5}"/>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42373379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laceholder + tekst 1">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59D7142-46DA-9C48-A408-ADC5771E7CFE}"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Tijdelijke aanduiding voor afbeelding 5">
            <a:extLst>
              <a:ext uri="{FF2B5EF4-FFF2-40B4-BE49-F238E27FC236}">
                <a16:creationId xmlns:a16="http://schemas.microsoft.com/office/drawing/2014/main" id="{EF8D6CD8-2BD3-67A2-6C1C-9D12CFD54ABE}"/>
              </a:ext>
            </a:extLst>
          </p:cNvPr>
          <p:cNvSpPr>
            <a:spLocks noGrp="1"/>
          </p:cNvSpPr>
          <p:nvPr>
            <p:ph type="pic" sz="quarter" idx="15"/>
          </p:nvPr>
        </p:nvSpPr>
        <p:spPr>
          <a:xfrm>
            <a:off x="0" y="0"/>
            <a:ext cx="12193588" cy="13716000"/>
          </a:xfrm>
        </p:spPr>
        <p:txBody>
          <a:bodyPr/>
          <a:lstStyle/>
          <a:p>
            <a:r>
              <a:rPr lang="nl-NL"/>
              <a:t>Klik op het pictogram als u een afbeelding wilt toevoegen</a:t>
            </a:r>
          </a:p>
        </p:txBody>
      </p:sp>
      <p:sp>
        <p:nvSpPr>
          <p:cNvPr id="2" name="Footer Placeholder 3">
            <a:extLst>
              <a:ext uri="{FF2B5EF4-FFF2-40B4-BE49-F238E27FC236}">
                <a16:creationId xmlns:a16="http://schemas.microsoft.com/office/drawing/2014/main" id="{197968F6-E25D-1801-C4DF-430BCE6EDDC2}"/>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5852272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ge slide">
    <p:bg>
      <p:bgPr>
        <a:solidFill>
          <a:schemeClr val="accent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A028CC8-667F-9C46-8685-6518A525509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Footer Placeholder 3">
            <a:extLst>
              <a:ext uri="{FF2B5EF4-FFF2-40B4-BE49-F238E27FC236}">
                <a16:creationId xmlns:a16="http://schemas.microsoft.com/office/drawing/2014/main" id="{B1D2AF88-9ACA-578A-711D-70D31698BB0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203108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ege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A028CC8-667F-9C46-8685-6518A525509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Footer Placeholder 3">
            <a:extLst>
              <a:ext uri="{FF2B5EF4-FFF2-40B4-BE49-F238E27FC236}">
                <a16:creationId xmlns:a16="http://schemas.microsoft.com/office/drawing/2014/main" id="{B1D2AF88-9ACA-578A-711D-70D31698BB0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
        <p:nvSpPr>
          <p:cNvPr id="4" name="Rechthoek 3">
            <a:extLst>
              <a:ext uri="{FF2B5EF4-FFF2-40B4-BE49-F238E27FC236}">
                <a16:creationId xmlns:a16="http://schemas.microsoft.com/office/drawing/2014/main" id="{73964E78-2BB0-B172-2033-852064C9BA23}"/>
              </a:ext>
            </a:extLst>
          </p:cNvPr>
          <p:cNvSpPr/>
          <p:nvPr userDrawn="1"/>
        </p:nvSpPr>
        <p:spPr>
          <a:xfrm>
            <a:off x="0" y="0"/>
            <a:ext cx="1198710" cy="119871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i="0">
                <a:latin typeface="Gilroy SemiBold" pitchFamily="2" charset="77"/>
              </a:rPr>
              <a:t>1</a:t>
            </a:r>
          </a:p>
        </p:txBody>
      </p:sp>
    </p:spTree>
    <p:extLst>
      <p:ext uri="{BB962C8B-B14F-4D97-AF65-F5344CB8AC3E}">
        <p14:creationId xmlns:p14="http://schemas.microsoft.com/office/powerpoint/2010/main" val="2751317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laceholder + tekst 2">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E309360B-24FD-65C4-693F-9966E14AAF5D}"/>
              </a:ext>
            </a:extLst>
          </p:cNvPr>
          <p:cNvSpPr>
            <a:spLocks noGrp="1"/>
          </p:cNvSpPr>
          <p:nvPr>
            <p:ph type="pic" sz="quarter" idx="15"/>
          </p:nvPr>
        </p:nvSpPr>
        <p:spPr>
          <a:xfrm>
            <a:off x="15800575" y="1535747"/>
            <a:ext cx="7030943" cy="10621468"/>
          </a:xfrm>
        </p:spPr>
        <p:txBody>
          <a:bodyPr/>
          <a:lstStyle/>
          <a:p>
            <a:r>
              <a:rPr lang="nl-NL"/>
              <a:t>Klik op het pictogram als u een afbeelding wilt toevoegen</a:t>
            </a:r>
          </a:p>
        </p:txBody>
      </p:sp>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64266EB4-D507-D745-B8E6-F69F99FE0DDF}"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jdelijke aanduiding voor tekst 14">
            <a:extLst>
              <a:ext uri="{FF2B5EF4-FFF2-40B4-BE49-F238E27FC236}">
                <a16:creationId xmlns:a16="http://schemas.microsoft.com/office/drawing/2014/main" id="{D1E09394-71DA-65A4-3820-291845F48BAA}"/>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Footer Placeholder 3">
            <a:extLst>
              <a:ext uri="{FF2B5EF4-FFF2-40B4-BE49-F238E27FC236}">
                <a16:creationId xmlns:a16="http://schemas.microsoft.com/office/drawing/2014/main" id="{C026F52B-EC70-CC12-C038-A9226607239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62710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del - Vertrouwen_1">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EE3806D-93FB-4040-857B-4D46C465F7D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B9B63B25-C198-9BB2-E682-D925FCC2097E}"/>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Vertrouwen in leiders.</a:t>
            </a:r>
          </a:p>
        </p:txBody>
      </p:sp>
      <p:sp>
        <p:nvSpPr>
          <p:cNvPr id="6" name="Text Placeholder 7">
            <a:extLst>
              <a:ext uri="{FF2B5EF4-FFF2-40B4-BE49-F238E27FC236}">
                <a16:creationId xmlns:a16="http://schemas.microsoft.com/office/drawing/2014/main" id="{E721CC5E-F6BB-E687-BB5B-0DC5320B87DC}"/>
              </a:ext>
            </a:extLst>
          </p:cNvPr>
          <p:cNvSpPr txBox="1">
            <a:spLocks/>
          </p:cNvSpPr>
          <p:nvPr userDrawn="1"/>
        </p:nvSpPr>
        <p:spPr>
          <a:xfrm>
            <a:off x="1525587" y="6858000"/>
            <a:ext cx="86868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Vertrouwen tussen leiders en medewerkers vormt de basis van een geweldige medewerkersbeleving. Leiders bouwen vertrouwen op door geloofwaardig, respectvol en eerlijk te zijn tegenover hun medewerkers.</a:t>
            </a:r>
          </a:p>
          <a:p>
            <a:pPr>
              <a:lnSpc>
                <a:spcPct val="150000"/>
              </a:lnSpc>
            </a:pPr>
            <a:endParaRPr lang="en-US" sz="2200"/>
          </a:p>
        </p:txBody>
      </p:sp>
      <p:sp>
        <p:nvSpPr>
          <p:cNvPr id="7" name="Text Placeholder 6">
            <a:extLst>
              <a:ext uri="{FF2B5EF4-FFF2-40B4-BE49-F238E27FC236}">
                <a16:creationId xmlns:a16="http://schemas.microsoft.com/office/drawing/2014/main" id="{72835CAF-3DB1-8386-23E6-CD4CCCEDB108}"/>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pic>
        <p:nvPicPr>
          <p:cNvPr id="8" name="Picture 9" descr="A black and white circle with red circle in center&#10;&#10;Description automatically generated">
            <a:extLst>
              <a:ext uri="{FF2B5EF4-FFF2-40B4-BE49-F238E27FC236}">
                <a16:creationId xmlns:a16="http://schemas.microsoft.com/office/drawing/2014/main" id="{C9EA8AC9-5F8F-0316-A4B0-AF904108852A}"/>
              </a:ext>
            </a:extLst>
          </p:cNvPr>
          <p:cNvPicPr>
            <a:picLocks noChangeAspect="1"/>
          </p:cNvPicPr>
          <p:nvPr userDrawn="1"/>
        </p:nvPicPr>
        <p:blipFill>
          <a:blip r:embed="rId3"/>
          <a:stretch>
            <a:fillRect/>
          </a:stretch>
        </p:blipFill>
        <p:spPr>
          <a:xfrm>
            <a:off x="12183451" y="-2013416"/>
            <a:ext cx="16256000" cy="16256000"/>
          </a:xfrm>
          <a:prstGeom prst="rect">
            <a:avLst/>
          </a:prstGeom>
        </p:spPr>
      </p:pic>
      <p:sp>
        <p:nvSpPr>
          <p:cNvPr id="9" name="TextBox 10">
            <a:extLst>
              <a:ext uri="{FF2B5EF4-FFF2-40B4-BE49-F238E27FC236}">
                <a16:creationId xmlns:a16="http://schemas.microsoft.com/office/drawing/2014/main" id="{F2444242-03FE-2517-99F3-243F53C51A3D}"/>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2">
            <a:extLst>
              <a:ext uri="{FF2B5EF4-FFF2-40B4-BE49-F238E27FC236}">
                <a16:creationId xmlns:a16="http://schemas.microsoft.com/office/drawing/2014/main" id="{97BBFDA4-D3F3-DDCE-6089-8FB86467279A}"/>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Medewerker</a:t>
            </a:r>
          </a:p>
        </p:txBody>
      </p:sp>
      <p:sp>
        <p:nvSpPr>
          <p:cNvPr id="11" name="TextBox 13">
            <a:extLst>
              <a:ext uri="{FF2B5EF4-FFF2-40B4-BE49-F238E27FC236}">
                <a16:creationId xmlns:a16="http://schemas.microsoft.com/office/drawing/2014/main" id="{77C45784-F391-C18D-B903-7434FBD7E9B7}"/>
              </a:ext>
            </a:extLst>
          </p:cNvPr>
          <p:cNvSpPr txBox="1"/>
          <p:nvPr userDrawn="1"/>
        </p:nvSpPr>
        <p:spPr>
          <a:xfrm>
            <a:off x="17530170" y="5562600"/>
            <a:ext cx="1739880" cy="1066800"/>
          </a:xfrm>
          <a:prstGeom prst="rect">
            <a:avLst/>
          </a:prstGeom>
          <a:noFill/>
        </p:spPr>
        <p:txBody>
          <a:bodyPr wrap="square" lIns="0" rtlCol="0" anchor="ctr">
            <a:noAutofit/>
          </a:bodyPr>
          <a:lstStyle/>
          <a:p>
            <a:pPr algn="ctr"/>
            <a:r>
              <a:rPr lang="en-US" sz="2000" b="1">
                <a:solidFill>
                  <a:schemeClr val="tx2"/>
                </a:solidFill>
                <a:latin typeface="+mj-lt"/>
              </a:rPr>
              <a:t>Vertrouwen</a:t>
            </a:r>
          </a:p>
        </p:txBody>
      </p:sp>
      <p:sp>
        <p:nvSpPr>
          <p:cNvPr id="12" name="Footer Placeholder 3">
            <a:extLst>
              <a:ext uri="{FF2B5EF4-FFF2-40B4-BE49-F238E27FC236}">
                <a16:creationId xmlns:a16="http://schemas.microsoft.com/office/drawing/2014/main" id="{08C296CD-8DAA-275B-EB0E-322936F9BDEF}"/>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804733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del - Vertrouwen_2">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8903E45-B709-F443-A5C4-11144F1CABD3}"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2" name="Picture 8">
            <a:extLst>
              <a:ext uri="{FF2B5EF4-FFF2-40B4-BE49-F238E27FC236}">
                <a16:creationId xmlns:a16="http://schemas.microsoft.com/office/drawing/2014/main" id="{3623955E-5966-7034-F6C5-C56DF737244F}"/>
              </a:ext>
            </a:extLst>
          </p:cNvPr>
          <p:cNvPicPr>
            <a:picLocks noChangeAspect="1"/>
          </p:cNvPicPr>
          <p:nvPr userDrawn="1"/>
        </p:nvPicPr>
        <p:blipFill>
          <a:blip r:embed="rId3"/>
          <a:srcRect/>
          <a:stretch/>
        </p:blipFill>
        <p:spPr>
          <a:xfrm>
            <a:off x="12183451" y="-2013416"/>
            <a:ext cx="16256000" cy="16256000"/>
          </a:xfrm>
          <a:prstGeom prst="rect">
            <a:avLst/>
          </a:prstGeom>
        </p:spPr>
      </p:pic>
      <p:sp>
        <p:nvSpPr>
          <p:cNvPr id="6" name="Title 5">
            <a:extLst>
              <a:ext uri="{FF2B5EF4-FFF2-40B4-BE49-F238E27FC236}">
                <a16:creationId xmlns:a16="http://schemas.microsoft.com/office/drawing/2014/main" id="{25213B36-B461-C9DA-79FD-CDB00CB51719}"/>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Vertrouwen in leiders.</a:t>
            </a:r>
          </a:p>
        </p:txBody>
      </p:sp>
      <p:sp>
        <p:nvSpPr>
          <p:cNvPr id="7" name="Text Placeholder 7">
            <a:extLst>
              <a:ext uri="{FF2B5EF4-FFF2-40B4-BE49-F238E27FC236}">
                <a16:creationId xmlns:a16="http://schemas.microsoft.com/office/drawing/2014/main" id="{33C256A3-852D-C0A8-0C6E-0785293CDE5C}"/>
              </a:ext>
            </a:extLst>
          </p:cNvPr>
          <p:cNvSpPr txBox="1">
            <a:spLocks/>
          </p:cNvSpPr>
          <p:nvPr userDrawn="1"/>
        </p:nvSpPr>
        <p:spPr>
          <a:xfrm>
            <a:off x="1525587" y="6858000"/>
            <a:ext cx="7620001"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b="1">
                <a:solidFill>
                  <a:schemeClr val="tx1"/>
                </a:solidFill>
              </a:rPr>
              <a:t>Geloofwaardigheid</a:t>
            </a:r>
            <a:r>
              <a:rPr lang="en-US" sz="2200"/>
              <a:t> ontstaat door beloften na te komen en door competent, authentiek en eerlijk te zijn.</a:t>
            </a:r>
          </a:p>
          <a:p>
            <a:pPr>
              <a:lnSpc>
                <a:spcPct val="150000"/>
              </a:lnSpc>
            </a:pPr>
            <a:r>
              <a:rPr lang="en-US" sz="2200" b="1">
                <a:solidFill>
                  <a:schemeClr val="tx1"/>
                </a:solidFill>
              </a:rPr>
              <a:t>Respect</a:t>
            </a:r>
            <a:r>
              <a:rPr lang="en-US" sz="2200"/>
              <a:t> verdien je door te laten zien dat je oprecht om je medewerkers geeft. </a:t>
            </a:r>
          </a:p>
          <a:p>
            <a:pPr>
              <a:lnSpc>
                <a:spcPct val="150000"/>
              </a:lnSpc>
            </a:pPr>
            <a:r>
              <a:rPr lang="en-US" sz="2200" b="1">
                <a:solidFill>
                  <a:schemeClr val="tx1"/>
                </a:solidFill>
              </a:rPr>
              <a:t>Eerlijkheid</a:t>
            </a:r>
            <a:r>
              <a:rPr lang="en-US" sz="2200"/>
              <a:t> betekent dat alle medewerkers kansen krijgen voor groei en erkenning. </a:t>
            </a:r>
          </a:p>
        </p:txBody>
      </p:sp>
      <p:sp>
        <p:nvSpPr>
          <p:cNvPr id="8" name="Text Placeholder 6">
            <a:extLst>
              <a:ext uri="{FF2B5EF4-FFF2-40B4-BE49-F238E27FC236}">
                <a16:creationId xmlns:a16="http://schemas.microsoft.com/office/drawing/2014/main" id="{71301FB2-8AC7-AB89-9EC2-92EB0200905A}"/>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sp>
        <p:nvSpPr>
          <p:cNvPr id="9" name="TextBox 9">
            <a:extLst>
              <a:ext uri="{FF2B5EF4-FFF2-40B4-BE49-F238E27FC236}">
                <a16:creationId xmlns:a16="http://schemas.microsoft.com/office/drawing/2014/main" id="{EF2318D7-894C-3CB2-2962-BE2C8AF634B7}"/>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6C0FFEE1-1722-4DBB-847C-F991C44BC447}"/>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Medewerker</a:t>
            </a:r>
          </a:p>
        </p:txBody>
      </p:sp>
      <p:sp>
        <p:nvSpPr>
          <p:cNvPr id="11" name="TextBox 11">
            <a:extLst>
              <a:ext uri="{FF2B5EF4-FFF2-40B4-BE49-F238E27FC236}">
                <a16:creationId xmlns:a16="http://schemas.microsoft.com/office/drawing/2014/main" id="{24A853FF-136B-AE37-A6B2-892E219F45A4}"/>
              </a:ext>
            </a:extLst>
          </p:cNvPr>
          <p:cNvSpPr txBox="1"/>
          <p:nvPr userDrawn="1"/>
        </p:nvSpPr>
        <p:spPr>
          <a:xfrm>
            <a:off x="16728429" y="3505200"/>
            <a:ext cx="1942158" cy="1066800"/>
          </a:xfrm>
          <a:prstGeom prst="rect">
            <a:avLst/>
          </a:prstGeom>
          <a:noFill/>
        </p:spPr>
        <p:txBody>
          <a:bodyPr wrap="square" lIns="0" rtlCol="0" anchor="ctr">
            <a:noAutofit/>
          </a:bodyPr>
          <a:lstStyle/>
          <a:p>
            <a:pPr algn="ctr"/>
            <a:r>
              <a:rPr lang="en-US" sz="2200" b="1">
                <a:solidFill>
                  <a:schemeClr val="tx2"/>
                </a:solidFill>
                <a:latin typeface="+mj-lt"/>
              </a:rPr>
              <a:t>Respect</a:t>
            </a:r>
          </a:p>
        </p:txBody>
      </p:sp>
      <p:sp>
        <p:nvSpPr>
          <p:cNvPr id="12" name="TextBox 12">
            <a:extLst>
              <a:ext uri="{FF2B5EF4-FFF2-40B4-BE49-F238E27FC236}">
                <a16:creationId xmlns:a16="http://schemas.microsoft.com/office/drawing/2014/main" id="{1826B619-FA11-D25B-61DE-75743544A9E3}"/>
              </a:ext>
            </a:extLst>
          </p:cNvPr>
          <p:cNvSpPr txBox="1"/>
          <p:nvPr userDrawn="1"/>
        </p:nvSpPr>
        <p:spPr>
          <a:xfrm>
            <a:off x="16728429" y="7658745"/>
            <a:ext cx="1942158" cy="1066800"/>
          </a:xfrm>
          <a:prstGeom prst="rect">
            <a:avLst/>
          </a:prstGeom>
          <a:noFill/>
        </p:spPr>
        <p:txBody>
          <a:bodyPr wrap="square" lIns="0" rtlCol="0" anchor="ctr">
            <a:noAutofit/>
          </a:bodyPr>
          <a:lstStyle/>
          <a:p>
            <a:pPr algn="ctr"/>
            <a:r>
              <a:rPr lang="en-US" sz="2200" b="1">
                <a:solidFill>
                  <a:schemeClr val="tx2"/>
                </a:solidFill>
                <a:latin typeface="+mj-lt"/>
              </a:rPr>
              <a:t>Eerlijkheid</a:t>
            </a:r>
          </a:p>
        </p:txBody>
      </p:sp>
      <p:sp>
        <p:nvSpPr>
          <p:cNvPr id="13" name="TextBox 13">
            <a:extLst>
              <a:ext uri="{FF2B5EF4-FFF2-40B4-BE49-F238E27FC236}">
                <a16:creationId xmlns:a16="http://schemas.microsoft.com/office/drawing/2014/main" id="{CA5E9C65-2442-1333-2C09-DE5E09876B54}"/>
              </a:ext>
            </a:extLst>
          </p:cNvPr>
          <p:cNvSpPr txBox="1"/>
          <p:nvPr userDrawn="1"/>
        </p:nvSpPr>
        <p:spPr>
          <a:xfrm>
            <a:off x="12605880" y="5566473"/>
            <a:ext cx="1942158" cy="1066800"/>
          </a:xfrm>
          <a:prstGeom prst="rect">
            <a:avLst/>
          </a:prstGeom>
          <a:noFill/>
        </p:spPr>
        <p:txBody>
          <a:bodyPr wrap="square" lIns="0" rtlCol="0" anchor="ctr">
            <a:noAutofit/>
          </a:bodyPr>
          <a:lstStyle/>
          <a:p>
            <a:pPr algn="ctr"/>
            <a:r>
              <a:rPr lang="en-US" sz="2200" b="1">
                <a:solidFill>
                  <a:schemeClr val="tx2"/>
                </a:solidFill>
                <a:latin typeface="+mj-lt"/>
              </a:rPr>
              <a:t>Geloof-waardigheid</a:t>
            </a:r>
          </a:p>
        </p:txBody>
      </p:sp>
      <p:sp>
        <p:nvSpPr>
          <p:cNvPr id="14" name="Footer Placeholder 3">
            <a:extLst>
              <a:ext uri="{FF2B5EF4-FFF2-40B4-BE49-F238E27FC236}">
                <a16:creationId xmlns:a16="http://schemas.microsoft.com/office/drawing/2014/main" id="{6CAFEEC3-A0B5-B26D-AA1A-372282E907D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99862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blad - Algemeen">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045BC43-71BE-0B40-842C-AAF3E9633DFB}"/>
              </a:ext>
            </a:extLst>
          </p:cNvPr>
          <p:cNvSpPr>
            <a:spLocks noGrp="1"/>
          </p:cNvSpPr>
          <p:nvPr>
            <p:ph type="subTitle" idx="1" hasCustomPrompt="1"/>
          </p:nvPr>
        </p:nvSpPr>
        <p:spPr>
          <a:xfrm>
            <a:off x="1104900" y="9115035"/>
            <a:ext cx="13211175" cy="598220"/>
          </a:xfrm>
          <a:prstGeom prst="rect">
            <a:avLst/>
          </a:prstGeom>
        </p:spPr>
        <p:txBody>
          <a:bodyPr lIns="0" rIns="0">
            <a:normAutofit/>
          </a:bodyPr>
          <a:lstStyle>
            <a:lvl1pPr marL="0" indent="0" algn="l">
              <a:buNone/>
              <a:defRPr sz="3200" b="0" i="0" baseline="0">
                <a:solidFill>
                  <a:schemeClr val="bg1"/>
                </a:solidFill>
                <a:latin typeface="+mj-l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nl-NL"/>
              <a:t>Ondertitel</a:t>
            </a:r>
            <a:endParaRPr lang="en-US"/>
          </a:p>
        </p:txBody>
      </p:sp>
      <p:pic>
        <p:nvPicPr>
          <p:cNvPr id="11" name="Afbeelding 10">
            <a:extLst>
              <a:ext uri="{FF2B5EF4-FFF2-40B4-BE49-F238E27FC236}">
                <a16:creationId xmlns:a16="http://schemas.microsoft.com/office/drawing/2014/main" id="{D0BC8479-6C78-1B03-531C-6EAFCEC6CFB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6454599"/>
            <a:ext cx="4610100" cy="366502"/>
          </a:xfrm>
          <a:prstGeom prst="rect">
            <a:avLst/>
          </a:prstGeom>
        </p:spPr>
      </p:pic>
      <p:sp>
        <p:nvSpPr>
          <p:cNvPr id="14" name="Rechthoek 13">
            <a:extLst>
              <a:ext uri="{FF2B5EF4-FFF2-40B4-BE49-F238E27FC236}">
                <a16:creationId xmlns:a16="http://schemas.microsoft.com/office/drawing/2014/main" id="{BDBC0EEF-8D90-A291-76CB-2822D58DF6FC}"/>
              </a:ext>
            </a:extLst>
          </p:cNvPr>
          <p:cNvSpPr/>
          <p:nvPr userDrawn="1"/>
        </p:nvSpPr>
        <p:spPr>
          <a:xfrm>
            <a:off x="4913562" y="-431321"/>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5B8A2B4E-4280-3FBD-3F33-227BEFE3C11B}"/>
              </a:ext>
            </a:extLst>
          </p:cNvPr>
          <p:cNvSpPr/>
          <p:nvPr userDrawn="1"/>
        </p:nvSpPr>
        <p:spPr>
          <a:xfrm>
            <a:off x="8211283" y="1192728"/>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BB4C45B8-2DF7-10EA-85AB-26104B4A1723}"/>
              </a:ext>
            </a:extLst>
          </p:cNvPr>
          <p:cNvSpPr/>
          <p:nvPr userDrawn="1"/>
        </p:nvSpPr>
        <p:spPr>
          <a:xfrm>
            <a:off x="21690623" y="10433382"/>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450F4E65-1E47-4BE9-D9AC-A6A50366BE6A}"/>
              </a:ext>
            </a:extLst>
          </p:cNvPr>
          <p:cNvSpPr/>
          <p:nvPr userDrawn="1"/>
        </p:nvSpPr>
        <p:spPr>
          <a:xfrm>
            <a:off x="18462020" y="8799625"/>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693450"/>
            <a:ext cx="3371116"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sp>
        <p:nvSpPr>
          <p:cNvPr id="6" name="Tijdelijke aanduiding voor tekst 5">
            <a:extLst>
              <a:ext uri="{FF2B5EF4-FFF2-40B4-BE49-F238E27FC236}">
                <a16:creationId xmlns:a16="http://schemas.microsoft.com/office/drawing/2014/main" id="{FA1C9F95-46C3-A93C-A381-2B36ACD87DC1}"/>
              </a:ext>
            </a:extLst>
          </p:cNvPr>
          <p:cNvSpPr>
            <a:spLocks noGrp="1"/>
          </p:cNvSpPr>
          <p:nvPr>
            <p:ph type="body" sz="quarter" idx="11" hasCustomPrompt="1"/>
          </p:nvPr>
        </p:nvSpPr>
        <p:spPr>
          <a:xfrm>
            <a:off x="1104899" y="6958484"/>
            <a:ext cx="19267070" cy="1957387"/>
          </a:xfrm>
          <a:noFill/>
        </p:spPr>
        <p:txBody>
          <a:bodyPr>
            <a:normAutofit/>
          </a:bodyPr>
          <a:lstStyle>
            <a:lvl1pPr>
              <a:defRPr sz="12000" b="1" i="0" baseline="0">
                <a:solidFill>
                  <a:schemeClr val="bg1"/>
                </a:solidFill>
                <a:latin typeface="+mj-lt"/>
              </a:defRPr>
            </a:lvl1pPr>
          </a:lstStyle>
          <a:p>
            <a:r>
              <a:rPr lang="nl-NL" sz="12000" baseline="0"/>
              <a:t>Titel presentatie</a:t>
            </a:r>
            <a:endParaRPr lang="en-US" sz="12000" baseline="0"/>
          </a:p>
        </p:txBody>
      </p:sp>
    </p:spTree>
    <p:extLst>
      <p:ext uri="{BB962C8B-B14F-4D97-AF65-F5344CB8AC3E}">
        <p14:creationId xmlns:p14="http://schemas.microsoft.com/office/powerpoint/2010/main" val="3897997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del_Trot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0DF3D266-2458-9443-9AC1-89DFE81813FE}"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46BE39C0-29E5-611D-5C99-2DB3F713E78E}"/>
              </a:ext>
            </a:extLst>
          </p:cNvPr>
          <p:cNvSpPr txBox="1">
            <a:spLocks/>
          </p:cNvSpPr>
          <p:nvPr userDrawn="1"/>
        </p:nvSpPr>
        <p:spPr>
          <a:xfrm>
            <a:off x="1526259" y="3809999"/>
            <a:ext cx="6764301"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Trots op je werk.</a:t>
            </a:r>
          </a:p>
        </p:txBody>
      </p:sp>
      <p:sp>
        <p:nvSpPr>
          <p:cNvPr id="6" name="Text Placeholder 7">
            <a:extLst>
              <a:ext uri="{FF2B5EF4-FFF2-40B4-BE49-F238E27FC236}">
                <a16:creationId xmlns:a16="http://schemas.microsoft.com/office/drawing/2014/main" id="{6A126624-8CD7-D114-8B37-8924FBF50F69}"/>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In een great place to work zijn medewerkers trots op hun werk en hun organisatie. Als ze het gevoel hebben dat ze een verschil maken en dat hun werk meer is dan een baan, dan ontstaat er een dieper gevoel van betekenis en doel in hun werk. Dit resulteert in meer motivatie. </a:t>
            </a:r>
          </a:p>
        </p:txBody>
      </p:sp>
      <p:sp>
        <p:nvSpPr>
          <p:cNvPr id="7" name="Text Placeholder 6">
            <a:extLst>
              <a:ext uri="{FF2B5EF4-FFF2-40B4-BE49-F238E27FC236}">
                <a16:creationId xmlns:a16="http://schemas.microsoft.com/office/drawing/2014/main" id="{B28E7512-A93E-AE3B-1AAC-30518CB8E237}"/>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02</a:t>
            </a:r>
          </a:p>
        </p:txBody>
      </p:sp>
      <p:pic>
        <p:nvPicPr>
          <p:cNvPr id="8" name="Picture 8">
            <a:extLst>
              <a:ext uri="{FF2B5EF4-FFF2-40B4-BE49-F238E27FC236}">
                <a16:creationId xmlns:a16="http://schemas.microsoft.com/office/drawing/2014/main" id="{C15C4411-E39F-AC10-2145-AA2339208B21}"/>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9" name="TextBox 9">
            <a:extLst>
              <a:ext uri="{FF2B5EF4-FFF2-40B4-BE49-F238E27FC236}">
                <a16:creationId xmlns:a16="http://schemas.microsoft.com/office/drawing/2014/main" id="{2FC27DAA-4A4E-9396-033A-7C653E3C0BE8}"/>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8C4C5C63-36F7-5DDA-6091-C1447BE87C21}"/>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1">
            <a:extLst>
              <a:ext uri="{FF2B5EF4-FFF2-40B4-BE49-F238E27FC236}">
                <a16:creationId xmlns:a16="http://schemas.microsoft.com/office/drawing/2014/main" id="{5873C214-EA2A-35EF-F305-8F7A59EE6455}"/>
              </a:ext>
            </a:extLst>
          </p:cNvPr>
          <p:cNvSpPr txBox="1"/>
          <p:nvPr userDrawn="1"/>
        </p:nvSpPr>
        <p:spPr>
          <a:xfrm>
            <a:off x="14286495" y="5867400"/>
            <a:ext cx="1673235"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2">
            <a:extLst>
              <a:ext uri="{FF2B5EF4-FFF2-40B4-BE49-F238E27FC236}">
                <a16:creationId xmlns:a16="http://schemas.microsoft.com/office/drawing/2014/main" id="{2836EDC8-8C30-1E3B-6993-46E1849E5928}"/>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3" name="TextBox 13">
            <a:extLst>
              <a:ext uri="{FF2B5EF4-FFF2-40B4-BE49-F238E27FC236}">
                <a16:creationId xmlns:a16="http://schemas.microsoft.com/office/drawing/2014/main" id="{78005525-A60F-985C-88C1-F7E94CF47324}"/>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4" name="Footer Placeholder 3">
            <a:extLst>
              <a:ext uri="{FF2B5EF4-FFF2-40B4-BE49-F238E27FC236}">
                <a16:creationId xmlns:a16="http://schemas.microsoft.com/office/drawing/2014/main" id="{3FAD27E8-75ED-5874-9951-9392F493C155}"/>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2890447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del_Plezier">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23C6ADD-C07E-E740-B93A-C93A63BB061A}"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5EB8B7F7-489C-1E1D-E947-D26B46B40DAB}"/>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Plezier met je collega’s.</a:t>
            </a:r>
          </a:p>
        </p:txBody>
      </p:sp>
      <p:sp>
        <p:nvSpPr>
          <p:cNvPr id="6" name="Text Placeholder 7">
            <a:extLst>
              <a:ext uri="{FF2B5EF4-FFF2-40B4-BE49-F238E27FC236}">
                <a16:creationId xmlns:a16="http://schemas.microsoft.com/office/drawing/2014/main" id="{A6F32E9A-C025-BA3A-606E-9FCC9F0E67FC}"/>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In een great place to work omschrijven medewerkers hun collega’s als vrienden of familie. Deze sterke band tussen collega’s onderling leidt tot een gevoel van verbondenheid met elkaar en met de organisatie. </a:t>
            </a:r>
          </a:p>
        </p:txBody>
      </p:sp>
      <p:sp>
        <p:nvSpPr>
          <p:cNvPr id="7" name="Text Placeholder 6">
            <a:extLst>
              <a:ext uri="{FF2B5EF4-FFF2-40B4-BE49-F238E27FC236}">
                <a16:creationId xmlns:a16="http://schemas.microsoft.com/office/drawing/2014/main" id="{577919DE-6D62-D9F4-C1EC-2321671F9BC7}"/>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03</a:t>
            </a:r>
          </a:p>
        </p:txBody>
      </p:sp>
      <p:pic>
        <p:nvPicPr>
          <p:cNvPr id="8" name="Picture 8">
            <a:extLst>
              <a:ext uri="{FF2B5EF4-FFF2-40B4-BE49-F238E27FC236}">
                <a16:creationId xmlns:a16="http://schemas.microsoft.com/office/drawing/2014/main" id="{8C78BDF3-638D-0609-A580-6530C47A7B60}"/>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9" name="TextBox 9">
            <a:extLst>
              <a:ext uri="{FF2B5EF4-FFF2-40B4-BE49-F238E27FC236}">
                <a16:creationId xmlns:a16="http://schemas.microsoft.com/office/drawing/2014/main" id="{294A00A6-AED8-4143-1E06-8B45146CD51D}"/>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8491874E-451B-49CF-D5CD-4F31DECA3F54}"/>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1">
            <a:extLst>
              <a:ext uri="{FF2B5EF4-FFF2-40B4-BE49-F238E27FC236}">
                <a16:creationId xmlns:a16="http://schemas.microsoft.com/office/drawing/2014/main" id="{F340F729-9F8E-0EEA-0CEC-4F7E96A35985}"/>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3">
            <a:extLst>
              <a:ext uri="{FF2B5EF4-FFF2-40B4-BE49-F238E27FC236}">
                <a16:creationId xmlns:a16="http://schemas.microsoft.com/office/drawing/2014/main" id="{F0B67DE2-2EE0-64E5-A92E-5F55E5D4E9B2}"/>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3" name="TextBox 14">
            <a:extLst>
              <a:ext uri="{FF2B5EF4-FFF2-40B4-BE49-F238E27FC236}">
                <a16:creationId xmlns:a16="http://schemas.microsoft.com/office/drawing/2014/main" id="{EB151B02-10C8-824F-2D3B-5A0BBE09BE0E}"/>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4" name="TextBox 15">
            <a:extLst>
              <a:ext uri="{FF2B5EF4-FFF2-40B4-BE49-F238E27FC236}">
                <a16:creationId xmlns:a16="http://schemas.microsoft.com/office/drawing/2014/main" id="{DF21EF28-2887-1B86-D9A9-3C4E72F94790}"/>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Plezier</a:t>
            </a:r>
          </a:p>
        </p:txBody>
      </p:sp>
      <p:sp>
        <p:nvSpPr>
          <p:cNvPr id="15" name="TextBox 16">
            <a:extLst>
              <a:ext uri="{FF2B5EF4-FFF2-40B4-BE49-F238E27FC236}">
                <a16:creationId xmlns:a16="http://schemas.microsoft.com/office/drawing/2014/main" id="{7538EAD4-FE55-519F-0C73-2D52F4CEC783}"/>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6" name="Footer Placeholder 3">
            <a:extLst>
              <a:ext uri="{FF2B5EF4-FFF2-40B4-BE49-F238E27FC236}">
                <a16:creationId xmlns:a16="http://schemas.microsoft.com/office/drawing/2014/main" id="{AF5BEF36-B49C-98A3-E748-4AE48B9A9CB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88457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odel_For All">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9D7D530C-FFBB-1742-AF1C-9C06785C1A1D}"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42F3B039-A170-59A8-B2AF-97F392B6FEC9}"/>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For All.</a:t>
            </a:r>
          </a:p>
        </p:txBody>
      </p:sp>
      <p:sp>
        <p:nvSpPr>
          <p:cNvPr id="6" name="Text Placeholder 7">
            <a:extLst>
              <a:ext uri="{FF2B5EF4-FFF2-40B4-BE49-F238E27FC236}">
                <a16:creationId xmlns:a16="http://schemas.microsoft.com/office/drawing/2014/main" id="{FF4CDD01-C776-8785-F98C-E072789FE30B}"/>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Een geweldige medewerkersbeleving geldt altijd, overal en voor iedereen, ongeacht rol, achtergrond of de tijd die iemand in de organisatie heeft doorgebracht. </a:t>
            </a:r>
          </a:p>
          <a:p>
            <a:pPr>
              <a:lnSpc>
                <a:spcPct val="150000"/>
              </a:lnSpc>
            </a:pPr>
            <a:r>
              <a:rPr lang="en-US" sz="2200"/>
              <a:t>For All betekent voor iedereen. </a:t>
            </a:r>
          </a:p>
        </p:txBody>
      </p:sp>
      <p:sp>
        <p:nvSpPr>
          <p:cNvPr id="7" name="Text Placeholder 6">
            <a:extLst>
              <a:ext uri="{FF2B5EF4-FFF2-40B4-BE49-F238E27FC236}">
                <a16:creationId xmlns:a16="http://schemas.microsoft.com/office/drawing/2014/main" id="{62F95F54-892B-49E6-A6B4-BF9C08358ECC}"/>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04</a:t>
            </a:r>
          </a:p>
        </p:txBody>
      </p:sp>
      <p:pic>
        <p:nvPicPr>
          <p:cNvPr id="8" name="Picture 9" descr="A red and white circles with black circles&#10;&#10;Description automatically generated">
            <a:extLst>
              <a:ext uri="{FF2B5EF4-FFF2-40B4-BE49-F238E27FC236}">
                <a16:creationId xmlns:a16="http://schemas.microsoft.com/office/drawing/2014/main" id="{1FC47157-F3CF-8477-45A4-C972DA933FE2}"/>
              </a:ext>
            </a:extLst>
          </p:cNvPr>
          <p:cNvPicPr>
            <a:picLocks noChangeAspect="1"/>
          </p:cNvPicPr>
          <p:nvPr userDrawn="1"/>
        </p:nvPicPr>
        <p:blipFill>
          <a:blip r:embed="rId3"/>
          <a:stretch>
            <a:fillRect/>
          </a:stretch>
        </p:blipFill>
        <p:spPr>
          <a:xfrm>
            <a:off x="10669588" y="624839"/>
            <a:ext cx="11582399" cy="11582399"/>
          </a:xfrm>
          <a:prstGeom prst="rect">
            <a:avLst/>
          </a:prstGeom>
        </p:spPr>
      </p:pic>
      <p:sp>
        <p:nvSpPr>
          <p:cNvPr id="9" name="TextBox 10">
            <a:extLst>
              <a:ext uri="{FF2B5EF4-FFF2-40B4-BE49-F238E27FC236}">
                <a16:creationId xmlns:a16="http://schemas.microsoft.com/office/drawing/2014/main" id="{53DF7E8C-2C33-0986-8402-D0EA76F7DBD2}"/>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1">
            <a:extLst>
              <a:ext uri="{FF2B5EF4-FFF2-40B4-BE49-F238E27FC236}">
                <a16:creationId xmlns:a16="http://schemas.microsoft.com/office/drawing/2014/main" id="{914D3BC3-3CED-B7AD-4FB1-B25A3E7CC66A}"/>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2">
            <a:extLst>
              <a:ext uri="{FF2B5EF4-FFF2-40B4-BE49-F238E27FC236}">
                <a16:creationId xmlns:a16="http://schemas.microsoft.com/office/drawing/2014/main" id="{A4F8DC58-491C-0160-A069-997DB5D1B872}"/>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3">
            <a:extLst>
              <a:ext uri="{FF2B5EF4-FFF2-40B4-BE49-F238E27FC236}">
                <a16:creationId xmlns:a16="http://schemas.microsoft.com/office/drawing/2014/main" id="{76AD9F03-A16E-7D10-4507-C654A3FBF159}"/>
              </a:ext>
            </a:extLst>
          </p:cNvPr>
          <p:cNvSpPr txBox="1"/>
          <p:nvPr userDrawn="1"/>
        </p:nvSpPr>
        <p:spPr>
          <a:xfrm>
            <a:off x="18648988" y="5867400"/>
            <a:ext cx="1447800" cy="1066800"/>
          </a:xfrm>
          <a:prstGeom prst="rect">
            <a:avLst/>
          </a:prstGeom>
          <a:noFill/>
        </p:spPr>
        <p:txBody>
          <a:bodyPr wrap="square" lIns="0" rtlCol="0" anchor="ctr">
            <a:noAutofit/>
          </a:bodyPr>
          <a:lstStyle/>
          <a:p>
            <a:pPr algn="ctr"/>
            <a:r>
              <a:rPr lang="en-US" sz="2200" b="1">
                <a:solidFill>
                  <a:schemeClr val="bg1"/>
                </a:solidFill>
                <a:latin typeface="+mj-lt"/>
              </a:rPr>
              <a:t>For All</a:t>
            </a:r>
          </a:p>
        </p:txBody>
      </p:sp>
      <p:sp>
        <p:nvSpPr>
          <p:cNvPr id="13" name="TextBox 14">
            <a:extLst>
              <a:ext uri="{FF2B5EF4-FFF2-40B4-BE49-F238E27FC236}">
                <a16:creationId xmlns:a16="http://schemas.microsoft.com/office/drawing/2014/main" id="{9229ABAB-8E34-3528-1AAC-B6D05E3AFE30}"/>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4" name="TextBox 15">
            <a:extLst>
              <a:ext uri="{FF2B5EF4-FFF2-40B4-BE49-F238E27FC236}">
                <a16:creationId xmlns:a16="http://schemas.microsoft.com/office/drawing/2014/main" id="{AFA6BE2C-7F06-507A-C32B-6C57A1C51DF1}"/>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5" name="TextBox 16">
            <a:extLst>
              <a:ext uri="{FF2B5EF4-FFF2-40B4-BE49-F238E27FC236}">
                <a16:creationId xmlns:a16="http://schemas.microsoft.com/office/drawing/2014/main" id="{E7E59B1F-D933-B405-BA13-B93D0F349F92}"/>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Plezier</a:t>
            </a:r>
          </a:p>
        </p:txBody>
      </p:sp>
      <p:sp>
        <p:nvSpPr>
          <p:cNvPr id="16" name="TextBox 17">
            <a:extLst>
              <a:ext uri="{FF2B5EF4-FFF2-40B4-BE49-F238E27FC236}">
                <a16:creationId xmlns:a16="http://schemas.microsoft.com/office/drawing/2014/main" id="{89A9E6D9-B006-C5EA-A12D-19531DA8F953}"/>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8" name="Footer Placeholder 3">
            <a:extLst>
              <a:ext uri="{FF2B5EF4-FFF2-40B4-BE49-F238E27FC236}">
                <a16:creationId xmlns:a16="http://schemas.microsoft.com/office/drawing/2014/main" id="{7059CBE2-CE6E-059B-AD7E-3A58A3FF6E7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513733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ffect_Leiderschap">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BDD46DE5-D6FD-3A45-88E1-CC910953F376}"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2" name="Picture 17" descr="A white circle with black dots&#10;&#10;Description automatically generated">
            <a:extLst>
              <a:ext uri="{FF2B5EF4-FFF2-40B4-BE49-F238E27FC236}">
                <a16:creationId xmlns:a16="http://schemas.microsoft.com/office/drawing/2014/main" id="{56AF00E3-66A8-AF46-0A7E-E61869FDEEAF}"/>
              </a:ext>
            </a:extLst>
          </p:cNvPr>
          <p:cNvPicPr>
            <a:picLocks noChangeAspect="1"/>
          </p:cNvPicPr>
          <p:nvPr userDrawn="1"/>
        </p:nvPicPr>
        <p:blipFill>
          <a:blip r:embed="rId3"/>
          <a:stretch>
            <a:fillRect/>
          </a:stretch>
        </p:blipFill>
        <p:spPr>
          <a:xfrm>
            <a:off x="-11676366" y="-8001000"/>
            <a:ext cx="27432000" cy="27432000"/>
          </a:xfrm>
          <a:prstGeom prst="rect">
            <a:avLst/>
          </a:prstGeom>
        </p:spPr>
      </p:pic>
      <p:sp>
        <p:nvSpPr>
          <p:cNvPr id="6" name="Text Placeholder 7">
            <a:extLst>
              <a:ext uri="{FF2B5EF4-FFF2-40B4-BE49-F238E27FC236}">
                <a16:creationId xmlns:a16="http://schemas.microsoft.com/office/drawing/2014/main" id="{AF87A774-9FB1-0EEC-100B-3B350454CA51}"/>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7" name="Title 5">
            <a:extLst>
              <a:ext uri="{FF2B5EF4-FFF2-40B4-BE49-F238E27FC236}">
                <a16:creationId xmlns:a16="http://schemas.microsoft.com/office/drawing/2014/main" id="{15220CEA-A98D-5EE3-C820-CAB0E0D80AD7}"/>
              </a:ext>
            </a:extLst>
          </p:cNvPr>
          <p:cNvSpPr>
            <a:spLocks noGrp="1"/>
          </p:cNvSpPr>
          <p:nvPr>
            <p:ph type="title" hasCustomPrompt="1"/>
          </p:nvPr>
        </p:nvSpPr>
        <p:spPr>
          <a:xfrm>
            <a:off x="16000936" y="3048000"/>
            <a:ext cx="7724478" cy="3048000"/>
          </a:xfrm>
        </p:spPr>
        <p:txBody>
          <a:bodyPr anchor="b">
            <a:normAutofit/>
          </a:bodyPr>
          <a:lstStyle/>
          <a:p>
            <a:r>
              <a:rPr lang="en-US" sz="7200"/>
              <a:t>Great begint </a:t>
            </a:r>
            <a:br>
              <a:rPr lang="en-US" sz="7200"/>
            </a:br>
            <a:r>
              <a:rPr lang="en-US" sz="7200"/>
              <a:t>met leiderschap.</a:t>
            </a:r>
          </a:p>
        </p:txBody>
      </p:sp>
      <p:sp>
        <p:nvSpPr>
          <p:cNvPr id="8" name="Leader">
            <a:extLst>
              <a:ext uri="{FF2B5EF4-FFF2-40B4-BE49-F238E27FC236}">
                <a16:creationId xmlns:a16="http://schemas.microsoft.com/office/drawing/2014/main" id="{98BAA37D-8668-3A55-C1A5-AE2DD3566012}"/>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9" name="TextBox 26">
            <a:extLst>
              <a:ext uri="{FF2B5EF4-FFF2-40B4-BE49-F238E27FC236}">
                <a16:creationId xmlns:a16="http://schemas.microsoft.com/office/drawing/2014/main" id="{3D6D8749-EBB9-FEBB-44BB-7586A7F5846D}"/>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0" name="Footer Placeholder 3">
            <a:extLst>
              <a:ext uri="{FF2B5EF4-FFF2-40B4-BE49-F238E27FC236}">
                <a16:creationId xmlns:a16="http://schemas.microsoft.com/office/drawing/2014/main" id="{6152B10B-F3FC-188B-C0F3-46EF5027A04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08104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ffect_Ervaring">
    <p:spTree>
      <p:nvGrpSpPr>
        <p:cNvPr id="1" name=""/>
        <p:cNvGrpSpPr/>
        <p:nvPr/>
      </p:nvGrpSpPr>
      <p:grpSpPr>
        <a:xfrm>
          <a:off x="0" y="0"/>
          <a:ext cx="0" cy="0"/>
          <a:chOff x="0" y="0"/>
          <a:chExt cx="0" cy="0"/>
        </a:xfrm>
      </p:grpSpPr>
      <p:pic>
        <p:nvPicPr>
          <p:cNvPr id="2" name="Picture 8" descr="A circular logo with red dots&#10;&#10;Description automatically generated">
            <a:extLst>
              <a:ext uri="{FF2B5EF4-FFF2-40B4-BE49-F238E27FC236}">
                <a16:creationId xmlns:a16="http://schemas.microsoft.com/office/drawing/2014/main" id="{8B1AF4BD-A62C-F56A-DE07-2C6BDACD9894}"/>
              </a:ext>
            </a:extLst>
          </p:cNvPr>
          <p:cNvPicPr>
            <a:picLocks noChangeAspect="1"/>
          </p:cNvPicPr>
          <p:nvPr userDrawn="1"/>
        </p:nvPicPr>
        <p:blipFill>
          <a:blip r:embed="rId2"/>
          <a:stretch>
            <a:fillRect/>
          </a:stretch>
        </p:blipFill>
        <p:spPr>
          <a:xfrm>
            <a:off x="-11676366" y="-8001000"/>
            <a:ext cx="27432000" cy="27432000"/>
          </a:xfrm>
          <a:prstGeom prst="rect">
            <a:avLst/>
          </a:prstGeom>
        </p:spPr>
      </p:pic>
      <p:sp>
        <p:nvSpPr>
          <p:cNvPr id="6" name="Text Placeholder 7">
            <a:extLst>
              <a:ext uri="{FF2B5EF4-FFF2-40B4-BE49-F238E27FC236}">
                <a16:creationId xmlns:a16="http://schemas.microsoft.com/office/drawing/2014/main" id="{CDB89C0B-BDC1-AA82-35B4-6C6C3638E38E}"/>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pic>
        <p:nvPicPr>
          <p:cNvPr id="7" name="Picture 17" descr="A white circle with black dots&#10;&#10;Description automatically generated">
            <a:extLst>
              <a:ext uri="{FF2B5EF4-FFF2-40B4-BE49-F238E27FC236}">
                <a16:creationId xmlns:a16="http://schemas.microsoft.com/office/drawing/2014/main" id="{E47C3FF1-7835-C110-A58A-E7AE704CEEE0}"/>
              </a:ext>
            </a:extLst>
          </p:cNvPr>
          <p:cNvPicPr>
            <a:picLocks noChangeAspect="1"/>
          </p:cNvPicPr>
          <p:nvPr userDrawn="1"/>
        </p:nvPicPr>
        <p:blipFill>
          <a:blip r:embed="rId3"/>
          <a:stretch>
            <a:fillRect/>
          </a:stretch>
        </p:blipFill>
        <p:spPr>
          <a:xfrm>
            <a:off x="-11676366" y="-8001000"/>
            <a:ext cx="27432000" cy="27432000"/>
          </a:xfrm>
          <a:prstGeom prst="rect">
            <a:avLst/>
          </a:prstGeom>
        </p:spPr>
      </p:pic>
      <p:sp>
        <p:nvSpPr>
          <p:cNvPr id="8" name="Title 5">
            <a:extLst>
              <a:ext uri="{FF2B5EF4-FFF2-40B4-BE49-F238E27FC236}">
                <a16:creationId xmlns:a16="http://schemas.microsoft.com/office/drawing/2014/main" id="{628DBF0E-5C3C-82C6-32DE-74F221BFE514}"/>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9" name="Leader">
            <a:extLst>
              <a:ext uri="{FF2B5EF4-FFF2-40B4-BE49-F238E27FC236}">
                <a16:creationId xmlns:a16="http://schemas.microsoft.com/office/drawing/2014/main" id="{5701281E-6091-7EF2-30EA-5D9439DC281C}"/>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0" name="Leader">
            <a:extLst>
              <a:ext uri="{FF2B5EF4-FFF2-40B4-BE49-F238E27FC236}">
                <a16:creationId xmlns:a16="http://schemas.microsoft.com/office/drawing/2014/main" id="{A93CF57E-C333-5DD0-6A36-A09CDF8D73D1}"/>
              </a:ext>
            </a:extLst>
          </p:cNvPr>
          <p:cNvSpPr/>
          <p:nvPr userDrawn="1"/>
        </p:nvSpPr>
        <p:spPr>
          <a:xfrm>
            <a:off x="6249987" y="324241"/>
            <a:ext cx="1055464" cy="1141964"/>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p>
        </p:txBody>
      </p:sp>
      <p:sp>
        <p:nvSpPr>
          <p:cNvPr id="11" name="Leader">
            <a:extLst>
              <a:ext uri="{FF2B5EF4-FFF2-40B4-BE49-F238E27FC236}">
                <a16:creationId xmlns:a16="http://schemas.microsoft.com/office/drawing/2014/main" id="{162043A5-0439-FF1D-FEA5-6535C9EC7A1C}"/>
              </a:ext>
            </a:extLst>
          </p:cNvPr>
          <p:cNvSpPr/>
          <p:nvPr userDrawn="1"/>
        </p:nvSpPr>
        <p:spPr>
          <a:xfrm>
            <a:off x="8002587" y="34290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2" name="Leader">
            <a:extLst>
              <a:ext uri="{FF2B5EF4-FFF2-40B4-BE49-F238E27FC236}">
                <a16:creationId xmlns:a16="http://schemas.microsoft.com/office/drawing/2014/main" id="{DED5D041-44A4-CEF1-FA71-9ED46949DAB3}"/>
              </a:ext>
            </a:extLst>
          </p:cNvPr>
          <p:cNvSpPr/>
          <p:nvPr userDrawn="1"/>
        </p:nvSpPr>
        <p:spPr>
          <a:xfrm>
            <a:off x="8002587" y="6934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A5D02AC1-33BC-7AE1-B18E-71A72CCFBE40}"/>
              </a:ext>
            </a:extLst>
          </p:cNvPr>
          <p:cNvSpPr/>
          <p:nvPr userDrawn="1"/>
        </p:nvSpPr>
        <p:spPr>
          <a:xfrm>
            <a:off x="6233992" y="9982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TextBox 26">
            <a:extLst>
              <a:ext uri="{FF2B5EF4-FFF2-40B4-BE49-F238E27FC236}">
                <a16:creationId xmlns:a16="http://schemas.microsoft.com/office/drawing/2014/main" id="{1F18C267-2C00-52F3-8BF1-74826BE72F2C}"/>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5" name="TextBox 28">
            <a:extLst>
              <a:ext uri="{FF2B5EF4-FFF2-40B4-BE49-F238E27FC236}">
                <a16:creationId xmlns:a16="http://schemas.microsoft.com/office/drawing/2014/main" id="{43D3FF5F-2D94-5DF6-9740-B1434F0B147C}"/>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6" name="Date Placeholder 2">
            <a:extLst>
              <a:ext uri="{FF2B5EF4-FFF2-40B4-BE49-F238E27FC236}">
                <a16:creationId xmlns:a16="http://schemas.microsoft.com/office/drawing/2014/main" id="{25192B57-079D-04D1-7EFA-4531282AA437}"/>
              </a:ext>
            </a:extLst>
          </p:cNvPr>
          <p:cNvSpPr>
            <a:spLocks noGrp="1"/>
          </p:cNvSpPr>
          <p:nvPr>
            <p:ph type="dt" sz="half" idx="10"/>
          </p:nvPr>
        </p:nvSpPr>
        <p:spPr>
          <a:xfrm>
            <a:off x="18551445" y="12841870"/>
            <a:ext cx="2787333" cy="369464"/>
          </a:xfrm>
        </p:spPr>
        <p:txBody>
          <a:bodyPr/>
          <a:lstStyle/>
          <a:p>
            <a:fld id="{EF15B141-A964-914B-8BEC-61B5B290F7FB}" type="datetime2">
              <a:t>dinsdag 24 juni 2025</a:t>
            </a:fld>
            <a:endParaRPr lang="en-US"/>
          </a:p>
        </p:txBody>
      </p:sp>
      <p:sp>
        <p:nvSpPr>
          <p:cNvPr id="18" name="Slide Number Placeholder 4">
            <a:extLst>
              <a:ext uri="{FF2B5EF4-FFF2-40B4-BE49-F238E27FC236}">
                <a16:creationId xmlns:a16="http://schemas.microsoft.com/office/drawing/2014/main" id="{522E0B66-AECC-BC30-7840-1440F8514C89}"/>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19" name="Afbeelding 18">
            <a:extLst>
              <a:ext uri="{FF2B5EF4-FFF2-40B4-BE49-F238E27FC236}">
                <a16:creationId xmlns:a16="http://schemas.microsoft.com/office/drawing/2014/main" id="{AC9E6944-6183-D763-F7E9-38A908898E3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AC404DF0-3BA4-09D3-F3AF-7E1E81F1F929}"/>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6232976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ffect_Cultuur">
    <p:spTree>
      <p:nvGrpSpPr>
        <p:cNvPr id="1" name=""/>
        <p:cNvGrpSpPr/>
        <p:nvPr/>
      </p:nvGrpSpPr>
      <p:grpSpPr>
        <a:xfrm>
          <a:off x="0" y="0"/>
          <a:ext cx="0" cy="0"/>
          <a:chOff x="0" y="0"/>
          <a:chExt cx="0" cy="0"/>
        </a:xfrm>
      </p:grpSpPr>
      <p:pic>
        <p:nvPicPr>
          <p:cNvPr id="2" name="Picture 10" descr="A black and white circle&#10;&#10;Description automatically generated">
            <a:extLst>
              <a:ext uri="{FF2B5EF4-FFF2-40B4-BE49-F238E27FC236}">
                <a16:creationId xmlns:a16="http://schemas.microsoft.com/office/drawing/2014/main" id="{9BE76FD3-7A20-3706-FCE0-BFD637524E6C}"/>
              </a:ext>
            </a:extLst>
          </p:cNvPr>
          <p:cNvPicPr>
            <a:picLocks noChangeAspect="1"/>
          </p:cNvPicPr>
          <p:nvPr userDrawn="1"/>
        </p:nvPicPr>
        <p:blipFill>
          <a:blip r:embed="rId2"/>
          <a:stretch>
            <a:fillRect/>
          </a:stretch>
        </p:blipFill>
        <p:spPr>
          <a:xfrm>
            <a:off x="-11676366" y="-8001000"/>
            <a:ext cx="27432000" cy="27432000"/>
          </a:xfrm>
          <a:prstGeom prst="rect">
            <a:avLst/>
          </a:prstGeom>
        </p:spPr>
      </p:pic>
      <p:pic>
        <p:nvPicPr>
          <p:cNvPr id="6" name="Picture 8" descr="A circular logo with red dots&#10;&#10;Description automatically generated">
            <a:extLst>
              <a:ext uri="{FF2B5EF4-FFF2-40B4-BE49-F238E27FC236}">
                <a16:creationId xmlns:a16="http://schemas.microsoft.com/office/drawing/2014/main" id="{1ADCE434-9510-D3FC-0377-AC03CB64343B}"/>
              </a:ext>
            </a:extLst>
          </p:cNvPr>
          <p:cNvPicPr>
            <a:picLocks noChangeAspect="1"/>
          </p:cNvPicPr>
          <p:nvPr userDrawn="1"/>
        </p:nvPicPr>
        <p:blipFill>
          <a:blip r:embed="rId3"/>
          <a:stretch>
            <a:fillRect/>
          </a:stretch>
        </p:blipFill>
        <p:spPr>
          <a:xfrm>
            <a:off x="-11676366" y="-8001000"/>
            <a:ext cx="27432000" cy="27432000"/>
          </a:xfrm>
          <a:prstGeom prst="rect">
            <a:avLst/>
          </a:prstGeom>
        </p:spPr>
      </p:pic>
      <p:pic>
        <p:nvPicPr>
          <p:cNvPr id="7" name="Picture 17" descr="A white circle with black dots&#10;&#10;Description automatically generated">
            <a:extLst>
              <a:ext uri="{FF2B5EF4-FFF2-40B4-BE49-F238E27FC236}">
                <a16:creationId xmlns:a16="http://schemas.microsoft.com/office/drawing/2014/main" id="{0F1D640C-E667-1254-3145-18CD6BC953A2}"/>
              </a:ext>
            </a:extLst>
          </p:cNvPr>
          <p:cNvPicPr>
            <a:picLocks noChangeAspect="1"/>
          </p:cNvPicPr>
          <p:nvPr userDrawn="1"/>
        </p:nvPicPr>
        <p:blipFill>
          <a:blip r:embed="rId4"/>
          <a:stretch>
            <a:fillRect/>
          </a:stretch>
        </p:blipFill>
        <p:spPr>
          <a:xfrm>
            <a:off x="-11676366" y="-8001000"/>
            <a:ext cx="27432000" cy="27432000"/>
          </a:xfrm>
          <a:prstGeom prst="rect">
            <a:avLst/>
          </a:prstGeom>
        </p:spPr>
      </p:pic>
      <p:sp>
        <p:nvSpPr>
          <p:cNvPr id="8" name="Text Placeholder 7">
            <a:extLst>
              <a:ext uri="{FF2B5EF4-FFF2-40B4-BE49-F238E27FC236}">
                <a16:creationId xmlns:a16="http://schemas.microsoft.com/office/drawing/2014/main" id="{D6681807-DF4F-9A02-9E80-9B8D91A871BC}"/>
              </a:ext>
            </a:extLst>
          </p:cNvPr>
          <p:cNvSpPr>
            <a:spLocks noGrp="1"/>
          </p:cNvSpPr>
          <p:nvPr>
            <p:ph type="body" sz="quarter" idx="16"/>
          </p:nvPr>
        </p:nvSpPr>
        <p:spPr>
          <a:xfrm>
            <a:off x="16000936" y="6858000"/>
            <a:ext cx="70130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9" name="Title 5">
            <a:extLst>
              <a:ext uri="{FF2B5EF4-FFF2-40B4-BE49-F238E27FC236}">
                <a16:creationId xmlns:a16="http://schemas.microsoft.com/office/drawing/2014/main" id="{8F9B8696-810C-2357-9519-910F7C7FA2FF}"/>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10" name="Leader">
            <a:extLst>
              <a:ext uri="{FF2B5EF4-FFF2-40B4-BE49-F238E27FC236}">
                <a16:creationId xmlns:a16="http://schemas.microsoft.com/office/drawing/2014/main" id="{B0B2AC4A-641E-8802-3074-237FEEA41044}"/>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1" name="Leader">
            <a:extLst>
              <a:ext uri="{FF2B5EF4-FFF2-40B4-BE49-F238E27FC236}">
                <a16:creationId xmlns:a16="http://schemas.microsoft.com/office/drawing/2014/main" id="{0EDD1452-DEB2-C6A8-E5EF-F6A125DCA93B}"/>
              </a:ext>
            </a:extLst>
          </p:cNvPr>
          <p:cNvSpPr/>
          <p:nvPr userDrawn="1"/>
        </p:nvSpPr>
        <p:spPr>
          <a:xfrm>
            <a:off x="8002587" y="34290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2" name="Leader">
            <a:extLst>
              <a:ext uri="{FF2B5EF4-FFF2-40B4-BE49-F238E27FC236}">
                <a16:creationId xmlns:a16="http://schemas.microsoft.com/office/drawing/2014/main" id="{00DC299D-21B8-571F-9422-4DBCA2BC1856}"/>
              </a:ext>
            </a:extLst>
          </p:cNvPr>
          <p:cNvSpPr/>
          <p:nvPr userDrawn="1"/>
        </p:nvSpPr>
        <p:spPr>
          <a:xfrm>
            <a:off x="8002587" y="6934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46A82C27-E0DA-F338-8C00-7770C0D902F4}"/>
              </a:ext>
            </a:extLst>
          </p:cNvPr>
          <p:cNvSpPr/>
          <p:nvPr userDrawn="1"/>
        </p:nvSpPr>
        <p:spPr>
          <a:xfrm>
            <a:off x="6233992" y="9982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TextBox 26">
            <a:extLst>
              <a:ext uri="{FF2B5EF4-FFF2-40B4-BE49-F238E27FC236}">
                <a16:creationId xmlns:a16="http://schemas.microsoft.com/office/drawing/2014/main" id="{60D50CBF-2B8C-79D8-533F-A51D9CF12A6B}"/>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5" name="TextBox 28">
            <a:extLst>
              <a:ext uri="{FF2B5EF4-FFF2-40B4-BE49-F238E27FC236}">
                <a16:creationId xmlns:a16="http://schemas.microsoft.com/office/drawing/2014/main" id="{C808D06C-4ADF-3617-5792-78E711255DD0}"/>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6" name="TextBox 29">
            <a:extLst>
              <a:ext uri="{FF2B5EF4-FFF2-40B4-BE49-F238E27FC236}">
                <a16:creationId xmlns:a16="http://schemas.microsoft.com/office/drawing/2014/main" id="{07204ECD-0A97-911E-E69F-3057C2A8ECAC}"/>
              </a:ext>
            </a:extLst>
          </p:cNvPr>
          <p:cNvSpPr txBox="1"/>
          <p:nvPr userDrawn="1"/>
        </p:nvSpPr>
        <p:spPr>
          <a:xfrm>
            <a:off x="9335747"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03</a:t>
            </a:r>
          </a:p>
          <a:p>
            <a:pPr>
              <a:lnSpc>
                <a:spcPct val="110000"/>
              </a:lnSpc>
              <a:spcBef>
                <a:spcPts val="1200"/>
              </a:spcBef>
            </a:pPr>
            <a:r>
              <a:rPr lang="en-US" sz="2000" b="1">
                <a:latin typeface="Gilroy SemiBold" pitchFamily="2" charset="77"/>
              </a:rPr>
              <a:t>Cultuur</a:t>
            </a:r>
          </a:p>
          <a:p>
            <a:pPr>
              <a:lnSpc>
                <a:spcPct val="110000"/>
              </a:lnSpc>
              <a:spcBef>
                <a:spcPts val="1200"/>
              </a:spcBef>
            </a:pPr>
            <a:r>
              <a:rPr lang="en-US" sz="1600">
                <a:solidFill>
                  <a:schemeClr val="tx2"/>
                </a:solidFill>
              </a:rPr>
              <a:t>Samenwerking</a:t>
            </a:r>
            <a:br>
              <a:rPr lang="en-US" sz="1600">
                <a:solidFill>
                  <a:schemeClr val="tx2"/>
                </a:solidFill>
              </a:rPr>
            </a:br>
            <a:r>
              <a:rPr lang="en-US" sz="1600">
                <a:solidFill>
                  <a:schemeClr val="tx2"/>
                </a:solidFill>
              </a:rPr>
              <a:t>Innovatie</a:t>
            </a:r>
            <a:br>
              <a:rPr lang="en-US" sz="1600">
                <a:solidFill>
                  <a:schemeClr val="tx2"/>
                </a:solidFill>
              </a:rPr>
            </a:br>
            <a:r>
              <a:rPr lang="en-US" sz="1600">
                <a:solidFill>
                  <a:schemeClr val="tx2"/>
                </a:solidFill>
              </a:rPr>
              <a:t>Wendbaarheid</a:t>
            </a:r>
            <a:br>
              <a:rPr lang="en-US" sz="1600">
                <a:solidFill>
                  <a:schemeClr val="tx2"/>
                </a:solidFill>
              </a:rPr>
            </a:br>
            <a:r>
              <a:rPr lang="en-US" sz="1600">
                <a:solidFill>
                  <a:schemeClr val="tx2"/>
                </a:solidFill>
              </a:rPr>
              <a:t>Kansen</a:t>
            </a:r>
            <a:br>
              <a:rPr lang="en-US" sz="1600">
                <a:solidFill>
                  <a:schemeClr val="tx2"/>
                </a:solidFill>
              </a:rPr>
            </a:br>
            <a:r>
              <a:rPr lang="en-US" sz="1600">
                <a:solidFill>
                  <a:schemeClr val="tx2"/>
                </a:solidFill>
              </a:rPr>
              <a:t>Erbij horen</a:t>
            </a:r>
            <a:br>
              <a:rPr lang="en-US" sz="1600">
                <a:solidFill>
                  <a:schemeClr val="tx2"/>
                </a:solidFill>
              </a:rPr>
            </a:br>
            <a:r>
              <a:rPr lang="en-US" sz="1600">
                <a:solidFill>
                  <a:schemeClr val="tx2"/>
                </a:solidFill>
              </a:rPr>
              <a:t>Welzijn</a:t>
            </a:r>
          </a:p>
        </p:txBody>
      </p:sp>
      <p:sp>
        <p:nvSpPr>
          <p:cNvPr id="18" name="Leader">
            <a:extLst>
              <a:ext uri="{FF2B5EF4-FFF2-40B4-BE49-F238E27FC236}">
                <a16:creationId xmlns:a16="http://schemas.microsoft.com/office/drawing/2014/main" id="{269C2C7E-90F6-DC89-6142-5940B5E3BA38}"/>
              </a:ext>
            </a:extLst>
          </p:cNvPr>
          <p:cNvSpPr/>
          <p:nvPr userDrawn="1"/>
        </p:nvSpPr>
        <p:spPr>
          <a:xfrm>
            <a:off x="6249987" y="324241"/>
            <a:ext cx="1055464" cy="1141964"/>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9" name="Date Placeholder 2">
            <a:extLst>
              <a:ext uri="{FF2B5EF4-FFF2-40B4-BE49-F238E27FC236}">
                <a16:creationId xmlns:a16="http://schemas.microsoft.com/office/drawing/2014/main" id="{97EA849B-8FE0-2D55-D2F6-1E574EDBFBAB}"/>
              </a:ext>
            </a:extLst>
          </p:cNvPr>
          <p:cNvSpPr>
            <a:spLocks noGrp="1"/>
          </p:cNvSpPr>
          <p:nvPr>
            <p:ph type="dt" sz="half" idx="10"/>
          </p:nvPr>
        </p:nvSpPr>
        <p:spPr>
          <a:xfrm>
            <a:off x="18551445" y="12841870"/>
            <a:ext cx="2787333" cy="369464"/>
          </a:xfrm>
        </p:spPr>
        <p:txBody>
          <a:bodyPr/>
          <a:lstStyle/>
          <a:p>
            <a:fld id="{CB3DC514-D346-E742-96D2-662DA6AAFB47}" type="datetime2">
              <a:t>dinsdag 24 juni 2025</a:t>
            </a:fld>
            <a:endParaRPr lang="en-US"/>
          </a:p>
        </p:txBody>
      </p:sp>
      <p:sp>
        <p:nvSpPr>
          <p:cNvPr id="20" name="Slide Number Placeholder 4">
            <a:extLst>
              <a:ext uri="{FF2B5EF4-FFF2-40B4-BE49-F238E27FC236}">
                <a16:creationId xmlns:a16="http://schemas.microsoft.com/office/drawing/2014/main" id="{5B2C5E0D-C9C7-B084-35B8-3367E32347E0}"/>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21" name="Afbeelding 20">
            <a:extLst>
              <a:ext uri="{FF2B5EF4-FFF2-40B4-BE49-F238E27FC236}">
                <a16:creationId xmlns:a16="http://schemas.microsoft.com/office/drawing/2014/main" id="{F2631A19-E52D-0788-2D8F-19457F23DD73}"/>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2E37F0F2-1DCC-2919-D97B-9D83BF0E9B06}"/>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505960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ffect_Prestaties">
    <p:spTree>
      <p:nvGrpSpPr>
        <p:cNvPr id="1" name=""/>
        <p:cNvGrpSpPr/>
        <p:nvPr/>
      </p:nvGrpSpPr>
      <p:grpSpPr>
        <a:xfrm>
          <a:off x="0" y="0"/>
          <a:ext cx="0" cy="0"/>
          <a:chOff x="0" y="0"/>
          <a:chExt cx="0" cy="0"/>
        </a:xfrm>
      </p:grpSpPr>
      <p:pic>
        <p:nvPicPr>
          <p:cNvPr id="2" name="Picture 12" descr="A black circle with white lines&#10;&#10;Description automatically generated">
            <a:extLst>
              <a:ext uri="{FF2B5EF4-FFF2-40B4-BE49-F238E27FC236}">
                <a16:creationId xmlns:a16="http://schemas.microsoft.com/office/drawing/2014/main" id="{B3AB777F-88D3-43F6-A7CE-E7D2F55A808D}"/>
              </a:ext>
            </a:extLst>
          </p:cNvPr>
          <p:cNvPicPr>
            <a:picLocks noChangeAspect="1"/>
          </p:cNvPicPr>
          <p:nvPr userDrawn="1"/>
        </p:nvPicPr>
        <p:blipFill>
          <a:blip r:embed="rId2"/>
          <a:stretch>
            <a:fillRect/>
          </a:stretch>
        </p:blipFill>
        <p:spPr>
          <a:xfrm>
            <a:off x="-11676366" y="-8001000"/>
            <a:ext cx="27432000" cy="27432000"/>
          </a:xfrm>
          <a:prstGeom prst="rect">
            <a:avLst/>
          </a:prstGeom>
        </p:spPr>
      </p:pic>
      <p:pic>
        <p:nvPicPr>
          <p:cNvPr id="6" name="Picture 10" descr="A black and white circle&#10;&#10;Description automatically generated">
            <a:extLst>
              <a:ext uri="{FF2B5EF4-FFF2-40B4-BE49-F238E27FC236}">
                <a16:creationId xmlns:a16="http://schemas.microsoft.com/office/drawing/2014/main" id="{827A7B9A-9BB9-B6D7-4D11-AB5092B70D6B}"/>
              </a:ext>
            </a:extLst>
          </p:cNvPr>
          <p:cNvPicPr>
            <a:picLocks noChangeAspect="1"/>
          </p:cNvPicPr>
          <p:nvPr userDrawn="1"/>
        </p:nvPicPr>
        <p:blipFill>
          <a:blip r:embed="rId3"/>
          <a:stretch>
            <a:fillRect/>
          </a:stretch>
        </p:blipFill>
        <p:spPr>
          <a:xfrm>
            <a:off x="-11676366" y="-8001000"/>
            <a:ext cx="27432000" cy="27432000"/>
          </a:xfrm>
          <a:prstGeom prst="rect">
            <a:avLst/>
          </a:prstGeom>
        </p:spPr>
      </p:pic>
      <p:pic>
        <p:nvPicPr>
          <p:cNvPr id="7" name="Picture 8" descr="A circular logo with red dots&#10;&#10;Description automatically generated">
            <a:extLst>
              <a:ext uri="{FF2B5EF4-FFF2-40B4-BE49-F238E27FC236}">
                <a16:creationId xmlns:a16="http://schemas.microsoft.com/office/drawing/2014/main" id="{FD8A4173-552E-BB8B-A496-6CD2060BB3C5}"/>
              </a:ext>
            </a:extLst>
          </p:cNvPr>
          <p:cNvPicPr>
            <a:picLocks noChangeAspect="1"/>
          </p:cNvPicPr>
          <p:nvPr userDrawn="1"/>
        </p:nvPicPr>
        <p:blipFill>
          <a:blip r:embed="rId4"/>
          <a:stretch>
            <a:fillRect/>
          </a:stretch>
        </p:blipFill>
        <p:spPr>
          <a:xfrm>
            <a:off x="-11676366" y="-8001000"/>
            <a:ext cx="27432000" cy="27432000"/>
          </a:xfrm>
          <a:prstGeom prst="rect">
            <a:avLst/>
          </a:prstGeom>
        </p:spPr>
      </p:pic>
      <p:pic>
        <p:nvPicPr>
          <p:cNvPr id="8" name="Picture 17" descr="A white circle with black dots&#10;&#10;Description automatically generated">
            <a:extLst>
              <a:ext uri="{FF2B5EF4-FFF2-40B4-BE49-F238E27FC236}">
                <a16:creationId xmlns:a16="http://schemas.microsoft.com/office/drawing/2014/main" id="{4049AD4B-F25A-4C77-5C45-1AD238A82265}"/>
              </a:ext>
            </a:extLst>
          </p:cNvPr>
          <p:cNvPicPr>
            <a:picLocks noChangeAspect="1"/>
          </p:cNvPicPr>
          <p:nvPr userDrawn="1"/>
        </p:nvPicPr>
        <p:blipFill>
          <a:blip r:embed="rId5"/>
          <a:stretch>
            <a:fillRect/>
          </a:stretch>
        </p:blipFill>
        <p:spPr>
          <a:xfrm>
            <a:off x="-11676366" y="-8001000"/>
            <a:ext cx="27432000" cy="27432000"/>
          </a:xfrm>
          <a:prstGeom prst="rect">
            <a:avLst/>
          </a:prstGeom>
        </p:spPr>
      </p:pic>
      <p:sp>
        <p:nvSpPr>
          <p:cNvPr id="9" name="Text Placeholder 7">
            <a:extLst>
              <a:ext uri="{FF2B5EF4-FFF2-40B4-BE49-F238E27FC236}">
                <a16:creationId xmlns:a16="http://schemas.microsoft.com/office/drawing/2014/main" id="{61726B64-E3F7-A14D-750F-6EA1AD82E003}"/>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10" name="Title 5">
            <a:extLst>
              <a:ext uri="{FF2B5EF4-FFF2-40B4-BE49-F238E27FC236}">
                <a16:creationId xmlns:a16="http://schemas.microsoft.com/office/drawing/2014/main" id="{BF66F195-0AED-8270-A6EB-E272AA04CDBE}"/>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11" name="Leader">
            <a:extLst>
              <a:ext uri="{FF2B5EF4-FFF2-40B4-BE49-F238E27FC236}">
                <a16:creationId xmlns:a16="http://schemas.microsoft.com/office/drawing/2014/main" id="{19CA072C-99D9-1DF7-C2CC-5D9552A5B817}"/>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2" name="Leader">
            <a:extLst>
              <a:ext uri="{FF2B5EF4-FFF2-40B4-BE49-F238E27FC236}">
                <a16:creationId xmlns:a16="http://schemas.microsoft.com/office/drawing/2014/main" id="{BC5D53A3-CCDC-7D7B-FDBE-6EADAD622345}"/>
              </a:ext>
            </a:extLst>
          </p:cNvPr>
          <p:cNvSpPr/>
          <p:nvPr userDrawn="1"/>
        </p:nvSpPr>
        <p:spPr>
          <a:xfrm>
            <a:off x="8002587" y="34290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EB66FA7C-C041-AAF2-8435-0D511F526FC7}"/>
              </a:ext>
            </a:extLst>
          </p:cNvPr>
          <p:cNvSpPr/>
          <p:nvPr userDrawn="1"/>
        </p:nvSpPr>
        <p:spPr>
          <a:xfrm>
            <a:off x="8002587" y="6934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Leader">
            <a:extLst>
              <a:ext uri="{FF2B5EF4-FFF2-40B4-BE49-F238E27FC236}">
                <a16:creationId xmlns:a16="http://schemas.microsoft.com/office/drawing/2014/main" id="{39839565-4992-5A5D-3B8F-91523F0608E1}"/>
              </a:ext>
            </a:extLst>
          </p:cNvPr>
          <p:cNvSpPr/>
          <p:nvPr userDrawn="1"/>
        </p:nvSpPr>
        <p:spPr>
          <a:xfrm>
            <a:off x="6233992" y="9982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5" name="TextBox 26">
            <a:extLst>
              <a:ext uri="{FF2B5EF4-FFF2-40B4-BE49-F238E27FC236}">
                <a16:creationId xmlns:a16="http://schemas.microsoft.com/office/drawing/2014/main" id="{2E8745EC-D9CF-1114-E076-F3782D82EAAA}"/>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6" name="TextBox 28">
            <a:extLst>
              <a:ext uri="{FF2B5EF4-FFF2-40B4-BE49-F238E27FC236}">
                <a16:creationId xmlns:a16="http://schemas.microsoft.com/office/drawing/2014/main" id="{0E834ED3-8857-38CE-2F96-AAB506B9B71B}"/>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8" name="TextBox 29">
            <a:extLst>
              <a:ext uri="{FF2B5EF4-FFF2-40B4-BE49-F238E27FC236}">
                <a16:creationId xmlns:a16="http://schemas.microsoft.com/office/drawing/2014/main" id="{E36CB81E-D6FF-C5BC-195B-7E1ABE4FCB7E}"/>
              </a:ext>
            </a:extLst>
          </p:cNvPr>
          <p:cNvSpPr txBox="1"/>
          <p:nvPr userDrawn="1"/>
        </p:nvSpPr>
        <p:spPr>
          <a:xfrm>
            <a:off x="9335747"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03</a:t>
            </a:r>
          </a:p>
          <a:p>
            <a:pPr>
              <a:lnSpc>
                <a:spcPct val="110000"/>
              </a:lnSpc>
              <a:spcBef>
                <a:spcPts val="1200"/>
              </a:spcBef>
            </a:pPr>
            <a:r>
              <a:rPr lang="en-US" sz="2000" b="1">
                <a:latin typeface="Gilroy SemiBold" pitchFamily="2" charset="77"/>
              </a:rPr>
              <a:t>Cultuur</a:t>
            </a:r>
          </a:p>
          <a:p>
            <a:pPr>
              <a:lnSpc>
                <a:spcPct val="110000"/>
              </a:lnSpc>
              <a:spcBef>
                <a:spcPts val="1200"/>
              </a:spcBef>
            </a:pPr>
            <a:r>
              <a:rPr lang="en-US" sz="1600">
                <a:solidFill>
                  <a:schemeClr val="tx2"/>
                </a:solidFill>
              </a:rPr>
              <a:t>Samenwerking</a:t>
            </a:r>
            <a:br>
              <a:rPr lang="en-US" sz="1600">
                <a:solidFill>
                  <a:schemeClr val="tx2"/>
                </a:solidFill>
              </a:rPr>
            </a:br>
            <a:r>
              <a:rPr lang="en-US" sz="1600">
                <a:solidFill>
                  <a:schemeClr val="tx2"/>
                </a:solidFill>
              </a:rPr>
              <a:t>Innovatie</a:t>
            </a:r>
            <a:br>
              <a:rPr lang="en-US" sz="1600">
                <a:solidFill>
                  <a:schemeClr val="tx2"/>
                </a:solidFill>
              </a:rPr>
            </a:br>
            <a:r>
              <a:rPr lang="en-US" sz="1600">
                <a:solidFill>
                  <a:schemeClr val="tx2"/>
                </a:solidFill>
              </a:rPr>
              <a:t>Wendbaarheid</a:t>
            </a:r>
            <a:br>
              <a:rPr lang="en-US" sz="1600">
                <a:solidFill>
                  <a:schemeClr val="tx2"/>
                </a:solidFill>
              </a:rPr>
            </a:br>
            <a:r>
              <a:rPr lang="en-US" sz="1600">
                <a:solidFill>
                  <a:schemeClr val="tx2"/>
                </a:solidFill>
              </a:rPr>
              <a:t>Kansen</a:t>
            </a:r>
            <a:br>
              <a:rPr lang="en-US" sz="1600">
                <a:solidFill>
                  <a:schemeClr val="tx2"/>
                </a:solidFill>
              </a:rPr>
            </a:br>
            <a:r>
              <a:rPr lang="en-US" sz="1600">
                <a:solidFill>
                  <a:schemeClr val="tx2"/>
                </a:solidFill>
              </a:rPr>
              <a:t>Erbij horen</a:t>
            </a:r>
            <a:br>
              <a:rPr lang="en-US" sz="1600">
                <a:solidFill>
                  <a:schemeClr val="tx2"/>
                </a:solidFill>
              </a:rPr>
            </a:br>
            <a:r>
              <a:rPr lang="en-US" sz="1600">
                <a:solidFill>
                  <a:schemeClr val="tx2"/>
                </a:solidFill>
              </a:rPr>
              <a:t>Welzijn</a:t>
            </a:r>
          </a:p>
        </p:txBody>
      </p:sp>
      <p:sp>
        <p:nvSpPr>
          <p:cNvPr id="19" name="TextBox 30">
            <a:extLst>
              <a:ext uri="{FF2B5EF4-FFF2-40B4-BE49-F238E27FC236}">
                <a16:creationId xmlns:a16="http://schemas.microsoft.com/office/drawing/2014/main" id="{23EC810C-5145-2BAE-2B27-9B5D1AF3E1B4}"/>
              </a:ext>
            </a:extLst>
          </p:cNvPr>
          <p:cNvSpPr txBox="1"/>
          <p:nvPr userDrawn="1"/>
        </p:nvSpPr>
        <p:spPr>
          <a:xfrm>
            <a:off x="12479580"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04</a:t>
            </a:r>
          </a:p>
          <a:p>
            <a:pPr>
              <a:lnSpc>
                <a:spcPct val="110000"/>
              </a:lnSpc>
              <a:spcBef>
                <a:spcPts val="1200"/>
              </a:spcBef>
            </a:pPr>
            <a:r>
              <a:rPr lang="en-US" sz="2000" b="1">
                <a:latin typeface="Gilroy SemiBold" pitchFamily="2" charset="77"/>
              </a:rPr>
              <a:t>Prestaties</a:t>
            </a:r>
          </a:p>
          <a:p>
            <a:pPr>
              <a:lnSpc>
                <a:spcPct val="110000"/>
              </a:lnSpc>
              <a:spcBef>
                <a:spcPts val="1200"/>
              </a:spcBef>
            </a:pPr>
            <a:r>
              <a:rPr lang="en-US" sz="1600">
                <a:solidFill>
                  <a:schemeClr val="tx2"/>
                </a:solidFill>
              </a:rPr>
              <a:t>Winstgevendheid</a:t>
            </a:r>
            <a:br>
              <a:rPr lang="en-US" sz="1600">
                <a:solidFill>
                  <a:schemeClr val="tx2"/>
                </a:solidFill>
              </a:rPr>
            </a:br>
            <a:r>
              <a:rPr lang="en-US" sz="1600">
                <a:solidFill>
                  <a:schemeClr val="tx2"/>
                </a:solidFill>
              </a:rPr>
              <a:t>Productiviteit</a:t>
            </a:r>
            <a:br>
              <a:rPr lang="en-US" sz="1600">
                <a:solidFill>
                  <a:schemeClr val="tx2"/>
                </a:solidFill>
              </a:rPr>
            </a:br>
            <a:r>
              <a:rPr lang="en-US" sz="1600">
                <a:solidFill>
                  <a:schemeClr val="tx2"/>
                </a:solidFill>
              </a:rPr>
              <a:t>Efficiëntie</a:t>
            </a:r>
            <a:br>
              <a:rPr lang="en-US" sz="1600">
                <a:solidFill>
                  <a:schemeClr val="tx2"/>
                </a:solidFill>
              </a:rPr>
            </a:br>
            <a:r>
              <a:rPr lang="en-US" sz="1600">
                <a:solidFill>
                  <a:schemeClr val="tx2"/>
                </a:solidFill>
              </a:rPr>
              <a:t>Klanttevredenheid</a:t>
            </a:r>
            <a:br>
              <a:rPr lang="en-US" sz="1600">
                <a:solidFill>
                  <a:schemeClr val="tx2"/>
                </a:solidFill>
              </a:rPr>
            </a:br>
            <a:r>
              <a:rPr lang="en-US" sz="1600">
                <a:solidFill>
                  <a:schemeClr val="tx2"/>
                </a:solidFill>
              </a:rPr>
              <a:t>Sociale impact</a:t>
            </a:r>
            <a:br>
              <a:rPr lang="en-US" sz="1600">
                <a:solidFill>
                  <a:schemeClr val="tx2"/>
                </a:solidFill>
              </a:rPr>
            </a:br>
            <a:r>
              <a:rPr lang="en-US" sz="1600">
                <a:solidFill>
                  <a:schemeClr val="tx2"/>
                </a:solidFill>
              </a:rPr>
              <a:t>Marktweerbaarheid</a:t>
            </a:r>
            <a:br>
              <a:rPr lang="en-US" sz="1600">
                <a:solidFill>
                  <a:schemeClr val="tx2"/>
                </a:solidFill>
              </a:rPr>
            </a:br>
            <a:r>
              <a:rPr lang="en-US" sz="1600">
                <a:solidFill>
                  <a:schemeClr val="tx2"/>
                </a:solidFill>
              </a:rPr>
              <a:t>Talenten aantrekken</a:t>
            </a:r>
            <a:br>
              <a:rPr lang="en-US" sz="1600">
                <a:solidFill>
                  <a:schemeClr val="tx2"/>
                </a:solidFill>
              </a:rPr>
            </a:br>
            <a:r>
              <a:rPr lang="en-US" sz="1600">
                <a:solidFill>
                  <a:schemeClr val="tx2"/>
                </a:solidFill>
              </a:rPr>
              <a:t>Retentie</a:t>
            </a:r>
          </a:p>
        </p:txBody>
      </p:sp>
      <p:sp>
        <p:nvSpPr>
          <p:cNvPr id="20" name="Leader">
            <a:extLst>
              <a:ext uri="{FF2B5EF4-FFF2-40B4-BE49-F238E27FC236}">
                <a16:creationId xmlns:a16="http://schemas.microsoft.com/office/drawing/2014/main" id="{35BF2B48-75D7-7731-3D8A-D6227DBCADA2}"/>
              </a:ext>
            </a:extLst>
          </p:cNvPr>
          <p:cNvSpPr/>
          <p:nvPr userDrawn="1"/>
        </p:nvSpPr>
        <p:spPr>
          <a:xfrm>
            <a:off x="6249987" y="324241"/>
            <a:ext cx="1055464" cy="1141964"/>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21" name="Date Placeholder 2">
            <a:extLst>
              <a:ext uri="{FF2B5EF4-FFF2-40B4-BE49-F238E27FC236}">
                <a16:creationId xmlns:a16="http://schemas.microsoft.com/office/drawing/2014/main" id="{59D45B04-00F7-9A96-4BE1-0F75DF479FCA}"/>
              </a:ext>
            </a:extLst>
          </p:cNvPr>
          <p:cNvSpPr>
            <a:spLocks noGrp="1"/>
          </p:cNvSpPr>
          <p:nvPr>
            <p:ph type="dt" sz="half" idx="10"/>
          </p:nvPr>
        </p:nvSpPr>
        <p:spPr>
          <a:xfrm>
            <a:off x="18551445" y="12841870"/>
            <a:ext cx="2787333" cy="369464"/>
          </a:xfrm>
        </p:spPr>
        <p:txBody>
          <a:bodyPr/>
          <a:lstStyle/>
          <a:p>
            <a:fld id="{8C7E94D1-460F-AE4A-8670-966690E4B0C7}" type="datetime2">
              <a:t>dinsdag 24 juni 2025</a:t>
            </a:fld>
            <a:endParaRPr lang="en-US"/>
          </a:p>
        </p:txBody>
      </p:sp>
      <p:sp>
        <p:nvSpPr>
          <p:cNvPr id="22" name="Slide Number Placeholder 4">
            <a:extLst>
              <a:ext uri="{FF2B5EF4-FFF2-40B4-BE49-F238E27FC236}">
                <a16:creationId xmlns:a16="http://schemas.microsoft.com/office/drawing/2014/main" id="{C881F6C5-F67F-C000-DF15-8F9B37FE0455}"/>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23" name="Afbeelding 22">
            <a:extLst>
              <a:ext uri="{FF2B5EF4-FFF2-40B4-BE49-F238E27FC236}">
                <a16:creationId xmlns:a16="http://schemas.microsoft.com/office/drawing/2014/main" id="{D31B7545-AD57-709E-1815-F58F91CFF9F6}"/>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8CA00CDA-C1BE-A233-7E3E-CD69B36693C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5827567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losofie">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B2F396CA-A41B-6B40-8A06-3AE8A4778149}"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12" name="Afbeelding 11" descr="Afbeelding met tekst, visitekaartje&#10;&#10;Automatisch gegenereerde beschrijving">
            <a:extLst>
              <a:ext uri="{FF2B5EF4-FFF2-40B4-BE49-F238E27FC236}">
                <a16:creationId xmlns:a16="http://schemas.microsoft.com/office/drawing/2014/main" id="{7740FEC3-C441-DEAD-8C71-9BFE13DE2153}"/>
              </a:ext>
            </a:extLst>
          </p:cNvPr>
          <p:cNvPicPr>
            <a:picLocks noChangeAspect="1"/>
          </p:cNvPicPr>
          <p:nvPr userDrawn="1"/>
        </p:nvPicPr>
        <p:blipFill>
          <a:blip r:embed="rId3"/>
          <a:stretch>
            <a:fillRect/>
          </a:stretch>
        </p:blipFill>
        <p:spPr>
          <a:xfrm>
            <a:off x="14261935" y="2787619"/>
            <a:ext cx="7977620" cy="8140761"/>
          </a:xfrm>
          <a:prstGeom prst="rect">
            <a:avLst/>
          </a:prstGeom>
        </p:spPr>
      </p:pic>
      <p:sp>
        <p:nvSpPr>
          <p:cNvPr id="6" name="Tekstvak 5">
            <a:extLst>
              <a:ext uri="{FF2B5EF4-FFF2-40B4-BE49-F238E27FC236}">
                <a16:creationId xmlns:a16="http://schemas.microsoft.com/office/drawing/2014/main" id="{FB3D014D-6D45-4EF6-E8BA-5D0459F89517}"/>
              </a:ext>
            </a:extLst>
          </p:cNvPr>
          <p:cNvSpPr txBox="1"/>
          <p:nvPr userDrawn="1"/>
        </p:nvSpPr>
        <p:spPr>
          <a:xfrm>
            <a:off x="1104899" y="4094273"/>
            <a:ext cx="11875605" cy="5836854"/>
          </a:xfrm>
          <a:prstGeom prst="rect">
            <a:avLst/>
          </a:prstGeom>
          <a:noFill/>
        </p:spPr>
        <p:txBody>
          <a:bodyPr wrap="square" lIns="0" rIns="0" rtlCol="0">
            <a:spAutoFit/>
          </a:bodyPr>
          <a:lstStyle/>
          <a:p>
            <a:pPr marL="0" indent="0">
              <a:lnSpc>
                <a:spcPct val="150000"/>
              </a:lnSpc>
              <a:buNone/>
            </a:pPr>
            <a:r>
              <a:rPr lang="nl-NL" sz="2800">
                <a:solidFill>
                  <a:schemeClr val="tx1"/>
                </a:solidFill>
                <a:effectLst/>
                <a:latin typeface="Gilroy" pitchFamily="2" charset="77"/>
              </a:rPr>
              <a:t>De basis van het model wordt gevormd door vertrouwen.</a:t>
            </a:r>
          </a:p>
          <a:p>
            <a:pPr marL="0" indent="0">
              <a:lnSpc>
                <a:spcPct val="150000"/>
              </a:lnSpc>
              <a:buNone/>
            </a:pPr>
            <a:endParaRPr lang="nl-NL" sz="2800">
              <a:solidFill>
                <a:schemeClr val="tx1"/>
              </a:solidFill>
              <a:effectLst/>
              <a:latin typeface="Gilroy" pitchFamily="2" charset="77"/>
            </a:endParaRPr>
          </a:p>
          <a:p>
            <a:pPr marL="0" indent="0">
              <a:lnSpc>
                <a:spcPct val="150000"/>
              </a:lnSpc>
              <a:buNone/>
            </a:pPr>
            <a:r>
              <a:rPr lang="nl-NL" sz="2800">
                <a:solidFill>
                  <a:schemeClr val="tx1"/>
                </a:solidFill>
                <a:effectLst/>
                <a:latin typeface="Gilroy" pitchFamily="2" charset="77"/>
              </a:rPr>
              <a:t>Een cultuur van vertrouwen wordt gevoed door betekenisvolle waarden en gefaciliteerd door effectief leiderschap. Hierdoor onstaat een omgeving waarin iedereen, ongeacht wie je bent of wat je doet, zijn of haar potentieel kan en wil inzetten. </a:t>
            </a:r>
          </a:p>
          <a:p>
            <a:pPr marL="0" indent="0">
              <a:lnSpc>
                <a:spcPct val="150000"/>
              </a:lnSpc>
              <a:buNone/>
            </a:pPr>
            <a:endParaRPr lang="nl-NL" sz="2800">
              <a:solidFill>
                <a:schemeClr val="tx1"/>
              </a:solidFill>
              <a:effectLst/>
              <a:latin typeface="Gilroy" pitchFamily="2" charset="77"/>
            </a:endParaRPr>
          </a:p>
          <a:p>
            <a:pPr marL="0" indent="0">
              <a:lnSpc>
                <a:spcPct val="150000"/>
              </a:lnSpc>
              <a:buNone/>
            </a:pPr>
            <a:r>
              <a:rPr lang="nl-NL" sz="2800">
                <a:solidFill>
                  <a:schemeClr val="tx1"/>
                </a:solidFill>
                <a:effectLst/>
                <a:latin typeface="Gilroy" pitchFamily="2" charset="77"/>
              </a:rPr>
              <a:t>Dit verhoogt de innovatiekracht in een organisatie, wat weer leidt tot groei. </a:t>
            </a:r>
          </a:p>
        </p:txBody>
      </p:sp>
      <p:sp>
        <p:nvSpPr>
          <p:cNvPr id="7" name="Tekstvak 6">
            <a:extLst>
              <a:ext uri="{FF2B5EF4-FFF2-40B4-BE49-F238E27FC236}">
                <a16:creationId xmlns:a16="http://schemas.microsoft.com/office/drawing/2014/main" id="{CCA481B3-7A22-B77D-80D8-3DC804473248}"/>
              </a:ext>
            </a:extLst>
          </p:cNvPr>
          <p:cNvSpPr txBox="1"/>
          <p:nvPr userDrawn="1"/>
        </p:nvSpPr>
        <p:spPr>
          <a:xfrm>
            <a:off x="1104899" y="3170943"/>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Great Place To Work For All</a:t>
            </a:r>
            <a:r>
              <a:rPr lang="nl-NL" sz="5400" b="1" i="0">
                <a:solidFill>
                  <a:schemeClr val="tx1"/>
                </a:solidFill>
                <a:effectLst/>
                <a:latin typeface="Gilroy SemiBold" pitchFamily="2" charset="77"/>
              </a:rPr>
              <a:t>™</a:t>
            </a:r>
            <a:endParaRPr lang="nl-NL" sz="5400" b="1" i="0" kern="1200">
              <a:solidFill>
                <a:schemeClr val="tx1"/>
              </a:solidFill>
              <a:effectLst/>
              <a:latin typeface="Gilroy SemiBold" pitchFamily="2" charset="77"/>
              <a:ea typeface="+mn-ea"/>
              <a:cs typeface="+mn-cs"/>
            </a:endParaRPr>
          </a:p>
        </p:txBody>
      </p:sp>
      <p:sp>
        <p:nvSpPr>
          <p:cNvPr id="2" name="Footer Placeholder 3">
            <a:extLst>
              <a:ext uri="{FF2B5EF4-FFF2-40B4-BE49-F238E27FC236}">
                <a16:creationId xmlns:a16="http://schemas.microsoft.com/office/drawing/2014/main" id="{9208E010-F542-EC14-356A-123DC64C2B7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821663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lture Audit">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BF72C8A-052B-494F-8580-A9191D16BB35}"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12" name="Afbeelding 11" descr="Afbeelding met tekst, visitekaartje&#10;&#10;Automatisch gegenereerde beschrijving">
            <a:extLst>
              <a:ext uri="{FF2B5EF4-FFF2-40B4-BE49-F238E27FC236}">
                <a16:creationId xmlns:a16="http://schemas.microsoft.com/office/drawing/2014/main" id="{7740FEC3-C441-DEAD-8C71-9BFE13DE215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04899" y="2619153"/>
            <a:ext cx="7609155" cy="8140761"/>
          </a:xfrm>
          <a:prstGeom prst="rect">
            <a:avLst/>
          </a:prstGeom>
        </p:spPr>
      </p:pic>
      <p:sp>
        <p:nvSpPr>
          <p:cNvPr id="6" name="Tekstvak 5">
            <a:extLst>
              <a:ext uri="{FF2B5EF4-FFF2-40B4-BE49-F238E27FC236}">
                <a16:creationId xmlns:a16="http://schemas.microsoft.com/office/drawing/2014/main" id="{FB3D014D-6D45-4EF6-E8BA-5D0459F89517}"/>
              </a:ext>
            </a:extLst>
          </p:cNvPr>
          <p:cNvSpPr txBox="1"/>
          <p:nvPr userDrawn="1"/>
        </p:nvSpPr>
        <p:spPr>
          <a:xfrm>
            <a:off x="9708569" y="4094273"/>
            <a:ext cx="11875605" cy="5190523"/>
          </a:xfrm>
          <a:prstGeom prst="rect">
            <a:avLst/>
          </a:prstGeom>
          <a:noFill/>
        </p:spPr>
        <p:txBody>
          <a:bodyPr wrap="square" lIns="0" rIns="0" rtlCol="0">
            <a:spAutoFit/>
          </a:bodyPr>
          <a:lstStyle/>
          <a:p>
            <a:pPr marL="0" marR="0" lvl="0" indent="0" algn="l" defTabSz="1828891" rtl="0" eaLnBrk="1" fontAlgn="auto" latinLnBrk="0" hangingPunct="1">
              <a:lnSpc>
                <a:spcPct val="150000"/>
              </a:lnSpc>
              <a:spcBef>
                <a:spcPts val="0"/>
              </a:spcBef>
              <a:spcAft>
                <a:spcPts val="0"/>
              </a:spcAft>
              <a:buClrTx/>
              <a:buSzTx/>
              <a:buFontTx/>
              <a:buNone/>
              <a:tabLst/>
              <a:defRPr/>
            </a:pPr>
            <a:r>
              <a:rPr lang="nl-NL" sz="2800" b="0" i="0">
                <a:latin typeface="Gilroy" pitchFamily="2" charset="77"/>
              </a:rPr>
              <a:t>De Culture Audit geeft inzicht in de cultuur van jouw organisatie. </a:t>
            </a:r>
          </a:p>
          <a:p>
            <a:pPr marL="0" indent="0">
              <a:lnSpc>
                <a:spcPct val="150000"/>
              </a:lnSpc>
              <a:buNone/>
            </a:pPr>
            <a:endParaRPr lang="nl-NL" sz="2800" b="0" i="0">
              <a:latin typeface="Gilroy" pitchFamily="2" charset="77"/>
            </a:endParaRPr>
          </a:p>
          <a:p>
            <a:pPr marL="0" indent="0">
              <a:lnSpc>
                <a:spcPct val="150000"/>
              </a:lnSpc>
              <a:buNone/>
            </a:pPr>
            <a:r>
              <a:rPr lang="nl-NL" sz="2800" b="0" i="0">
                <a:latin typeface="Gilroy" pitchFamily="2" charset="77"/>
              </a:rPr>
              <a:t>De Culture Audit bestaat uit vijf open vragen en één optionele vraag over vertrouwen, betekenisvolle waarden, leiderschap, maximaliseren van ieders potentieel en innovatiekracht.</a:t>
            </a:r>
          </a:p>
          <a:p>
            <a:pPr marL="0" indent="0">
              <a:lnSpc>
                <a:spcPct val="150000"/>
              </a:lnSpc>
              <a:buNone/>
            </a:pPr>
            <a:endParaRPr lang="nl-NL" sz="2800" b="0" i="0">
              <a:latin typeface="Gilroy" pitchFamily="2" charset="77"/>
            </a:endParaRPr>
          </a:p>
          <a:p>
            <a:pPr marL="0" indent="0">
              <a:lnSpc>
                <a:spcPct val="150000"/>
              </a:lnSpc>
              <a:buNone/>
            </a:pPr>
            <a:r>
              <a:rPr lang="nl-NL" sz="2800" b="0" i="0">
                <a:latin typeface="Gilroy" pitchFamily="2" charset="77"/>
              </a:rPr>
              <a:t>Voor organisaties in de categorie large is het invullen van de Culture Audit een voorwaarde om mee te doen aan de Best Workplaces</a:t>
            </a:r>
            <a:r>
              <a:rPr lang="nl-NL" sz="2800" b="1" i="0">
                <a:solidFill>
                  <a:schemeClr val="tx1"/>
                </a:solidFill>
                <a:effectLst/>
                <a:latin typeface="Gilroy SemiBold" pitchFamily="2" charset="77"/>
              </a:rPr>
              <a:t>™</a:t>
            </a:r>
            <a:r>
              <a:rPr lang="nl-NL" sz="2800" b="0" i="0">
                <a:latin typeface="Gilroy" pitchFamily="2" charset="77"/>
              </a:rPr>
              <a:t>. </a:t>
            </a:r>
          </a:p>
        </p:txBody>
      </p:sp>
      <p:sp>
        <p:nvSpPr>
          <p:cNvPr id="7" name="Tekstvak 6">
            <a:extLst>
              <a:ext uri="{FF2B5EF4-FFF2-40B4-BE49-F238E27FC236}">
                <a16:creationId xmlns:a16="http://schemas.microsoft.com/office/drawing/2014/main" id="{CCA481B3-7A22-B77D-80D8-3DC804473248}"/>
              </a:ext>
            </a:extLst>
          </p:cNvPr>
          <p:cNvSpPr txBox="1"/>
          <p:nvPr userDrawn="1"/>
        </p:nvSpPr>
        <p:spPr>
          <a:xfrm>
            <a:off x="9708569" y="3170943"/>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Culture Audit</a:t>
            </a:r>
            <a:r>
              <a:rPr lang="nl-NL" sz="5400" b="1" i="0">
                <a:solidFill>
                  <a:schemeClr val="tx1"/>
                </a:solidFill>
                <a:effectLst/>
                <a:latin typeface="Gilroy SemiBold" pitchFamily="2" charset="77"/>
              </a:rPr>
              <a:t>™</a:t>
            </a:r>
            <a:endParaRPr lang="nl-NL" sz="5400" b="1" i="0" kern="1200">
              <a:solidFill>
                <a:schemeClr val="tx1"/>
              </a:solidFill>
              <a:effectLst/>
              <a:latin typeface="Gilroy SemiBold" pitchFamily="2" charset="77"/>
              <a:ea typeface="+mn-ea"/>
              <a:cs typeface="+mn-cs"/>
            </a:endParaRPr>
          </a:p>
        </p:txBody>
      </p:sp>
      <p:sp>
        <p:nvSpPr>
          <p:cNvPr id="2" name="Footer Placeholder 3">
            <a:extLst>
              <a:ext uri="{FF2B5EF4-FFF2-40B4-BE49-F238E27FC236}">
                <a16:creationId xmlns:a16="http://schemas.microsoft.com/office/drawing/2014/main" id="{66792AEE-E7B9-3B83-F223-3650AEBBC17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3207591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inst van vertrouwen">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16C14417-B6A7-2C49-AC5B-BE3BCCCAFDF0}"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94A65C93-76E7-3E4F-9276-3515D454B766}"/>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4" name="Afbeelding 3" descr="Afbeelding met tekst, schermopname, ontwerp, stekker&#10;&#10;Automatisch gegenereerde beschrijving">
            <a:extLst>
              <a:ext uri="{FF2B5EF4-FFF2-40B4-BE49-F238E27FC236}">
                <a16:creationId xmlns:a16="http://schemas.microsoft.com/office/drawing/2014/main" id="{0DFD5421-72E1-03B8-8BF9-CFC78FE3EE05}"/>
              </a:ext>
            </a:extLst>
          </p:cNvPr>
          <p:cNvPicPr>
            <a:picLocks noChangeAspect="1"/>
          </p:cNvPicPr>
          <p:nvPr userDrawn="1"/>
        </p:nvPicPr>
        <p:blipFill rotWithShape="1">
          <a:blip r:embed="rId3"/>
          <a:srcRect t="10832" b="10846"/>
          <a:stretch/>
        </p:blipFill>
        <p:spPr>
          <a:xfrm>
            <a:off x="-1" y="1815014"/>
            <a:ext cx="24387175" cy="10743912"/>
          </a:xfrm>
          <a:prstGeom prst="rect">
            <a:avLst/>
          </a:prstGeom>
        </p:spPr>
      </p:pic>
      <p:sp>
        <p:nvSpPr>
          <p:cNvPr id="8" name="Tekstvak 7">
            <a:extLst>
              <a:ext uri="{FF2B5EF4-FFF2-40B4-BE49-F238E27FC236}">
                <a16:creationId xmlns:a16="http://schemas.microsoft.com/office/drawing/2014/main" id="{AA24CC79-4D81-9CE2-6F64-05426CA79E0D}"/>
              </a:ext>
            </a:extLst>
          </p:cNvPr>
          <p:cNvSpPr txBox="1"/>
          <p:nvPr userDrawn="1"/>
        </p:nvSpPr>
        <p:spPr>
          <a:xfrm>
            <a:off x="1104899" y="891684"/>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De winst van vertrouwen</a:t>
            </a:r>
          </a:p>
        </p:txBody>
      </p:sp>
    </p:spTree>
    <p:extLst>
      <p:ext uri="{BB962C8B-B14F-4D97-AF65-F5344CB8AC3E}">
        <p14:creationId xmlns:p14="http://schemas.microsoft.com/office/powerpoint/2010/main" val="1578712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oorblad - Logo klant">
    <p:bg>
      <p:bgPr>
        <a:solidFill>
          <a:schemeClr val="accent1"/>
        </a:solidFill>
        <a:effectLst/>
      </p:bgPr>
    </p:bg>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693450"/>
            <a:ext cx="3770263"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2024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pic>
        <p:nvPicPr>
          <p:cNvPr id="5" name="Afbeelding 4">
            <a:extLst>
              <a:ext uri="{FF2B5EF4-FFF2-40B4-BE49-F238E27FC236}">
                <a16:creationId xmlns:a16="http://schemas.microsoft.com/office/drawing/2014/main" id="{40185821-CEE7-02E7-8FDF-A1DB70C469B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733578" y="4599030"/>
            <a:ext cx="4409992" cy="4409992"/>
          </a:xfrm>
          <a:prstGeom prst="rect">
            <a:avLst/>
          </a:prstGeom>
        </p:spPr>
      </p:pic>
      <p:cxnSp>
        <p:nvCxnSpPr>
          <p:cNvPr id="7" name="Rechte verbindingslijn 6">
            <a:extLst>
              <a:ext uri="{FF2B5EF4-FFF2-40B4-BE49-F238E27FC236}">
                <a16:creationId xmlns:a16="http://schemas.microsoft.com/office/drawing/2014/main" id="{A842DB3E-47D8-1BCC-D60E-B5D58188078A}"/>
              </a:ext>
            </a:extLst>
          </p:cNvPr>
          <p:cNvCxnSpPr>
            <a:cxnSpLocks/>
          </p:cNvCxnSpPr>
          <p:nvPr userDrawn="1"/>
        </p:nvCxnSpPr>
        <p:spPr>
          <a:xfrm>
            <a:off x="9338234" y="4694001"/>
            <a:ext cx="0" cy="4220049"/>
          </a:xfrm>
          <a:prstGeom prst="line">
            <a:avLst/>
          </a:prstGeom>
          <a:ln w="57150"/>
        </p:spPr>
        <p:style>
          <a:lnRef idx="1">
            <a:schemeClr val="accent2"/>
          </a:lnRef>
          <a:fillRef idx="0">
            <a:schemeClr val="accent2"/>
          </a:fillRef>
          <a:effectRef idx="0">
            <a:schemeClr val="accent2"/>
          </a:effectRef>
          <a:fontRef idx="minor">
            <a:schemeClr val="tx1"/>
          </a:fontRef>
        </p:style>
      </p:cxnSp>
      <p:sp>
        <p:nvSpPr>
          <p:cNvPr id="9" name="Tijdelijke aanduiding voor tekst 8">
            <a:extLst>
              <a:ext uri="{FF2B5EF4-FFF2-40B4-BE49-F238E27FC236}">
                <a16:creationId xmlns:a16="http://schemas.microsoft.com/office/drawing/2014/main" id="{0615FD82-7BE3-DA1A-0C6B-7A003279F8AF}"/>
              </a:ext>
            </a:extLst>
          </p:cNvPr>
          <p:cNvSpPr>
            <a:spLocks noGrp="1"/>
          </p:cNvSpPr>
          <p:nvPr>
            <p:ph type="body" sz="quarter" idx="10" hasCustomPrompt="1"/>
          </p:nvPr>
        </p:nvSpPr>
        <p:spPr>
          <a:xfrm>
            <a:off x="10120312" y="4503821"/>
            <a:ext cx="11929191" cy="4409992"/>
          </a:xfrm>
        </p:spPr>
        <p:txBody>
          <a:bodyPr>
            <a:noAutofit/>
          </a:bodyPr>
          <a:lstStyle>
            <a:lvl1pPr>
              <a:defRPr sz="5400" b="1" i="0">
                <a:solidFill>
                  <a:schemeClr val="bg1"/>
                </a:solidFill>
                <a:latin typeface="Gilroy SemiBold" pitchFamily="2" charset="77"/>
              </a:defRPr>
            </a:lvl1pPr>
            <a:lvl2pPr>
              <a:defRPr sz="5400">
                <a:solidFill>
                  <a:schemeClr val="bg1"/>
                </a:solidFill>
              </a:defRPr>
            </a:lvl2pPr>
            <a:lvl3pPr>
              <a:defRPr sz="5400">
                <a:solidFill>
                  <a:schemeClr val="bg1"/>
                </a:solidFill>
              </a:defRPr>
            </a:lvl3pPr>
            <a:lvl4pPr>
              <a:defRPr sz="5400">
                <a:solidFill>
                  <a:schemeClr val="bg1"/>
                </a:solidFill>
              </a:defRPr>
            </a:lvl4pPr>
            <a:lvl5pPr>
              <a:defRPr sz="5400">
                <a:solidFill>
                  <a:schemeClr val="bg1"/>
                </a:solidFill>
              </a:defRPr>
            </a:lvl5pPr>
          </a:lstStyle>
          <a:p>
            <a:pPr lvl="0"/>
            <a:r>
              <a:rPr lang="nl-NL"/>
              <a:t>Placeholder logo organisatie X</a:t>
            </a:r>
          </a:p>
        </p:txBody>
      </p:sp>
    </p:spTree>
    <p:extLst>
      <p:ext uri="{BB962C8B-B14F-4D97-AF65-F5344CB8AC3E}">
        <p14:creationId xmlns:p14="http://schemas.microsoft.com/office/powerpoint/2010/main" val="2111136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rust Index">
    <p:spTree>
      <p:nvGrpSpPr>
        <p:cNvPr id="1" name=""/>
        <p:cNvGrpSpPr/>
        <p:nvPr/>
      </p:nvGrpSpPr>
      <p:grpSpPr>
        <a:xfrm>
          <a:off x="0" y="0"/>
          <a:ext cx="0" cy="0"/>
          <a:chOff x="0" y="0"/>
          <a:chExt cx="0" cy="0"/>
        </a:xfrm>
      </p:grpSpPr>
      <p:pic>
        <p:nvPicPr>
          <p:cNvPr id="6" name="Afbeelding 5" descr="Afbeelding met overdekt, Personal computer, computerbeeldscherm, Kantoorgebouw&#10;&#10;Automatisch gegenereerde beschrijving">
            <a:extLst>
              <a:ext uri="{FF2B5EF4-FFF2-40B4-BE49-F238E27FC236}">
                <a16:creationId xmlns:a16="http://schemas.microsoft.com/office/drawing/2014/main" id="{D7F19028-A82D-CDF7-BAA1-061EB017A9D7}"/>
              </a:ext>
            </a:extLst>
          </p:cNvPr>
          <p:cNvPicPr>
            <a:picLocks noChangeAspect="1"/>
          </p:cNvPicPr>
          <p:nvPr userDrawn="1"/>
        </p:nvPicPr>
        <p:blipFill rotWithShape="1">
          <a:blip r:embed="rId2"/>
          <a:srcRect l="19064" r="21604"/>
          <a:stretch/>
        </p:blipFill>
        <p:spPr>
          <a:xfrm>
            <a:off x="12193587" y="0"/>
            <a:ext cx="12193588" cy="13716000"/>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726CB29-3DD3-C247-B8D4-5726C8AD3803}"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B4F699A4-2416-1FF0-21D1-52214DFA9467}"/>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41367669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nderzoek en uitkomsten">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E2FE07DD-51F1-C640-8BE8-02E7812D7EB2}"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EF2E2E87-D551-347D-8281-C39502492B8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8" name="Afbeelding 7" descr="Afbeelding met tekst, schermopname, multimedia, software&#10;&#10;Door AI gegenereerde inhoud is mogelijk onjuist.">
            <a:extLst>
              <a:ext uri="{FF2B5EF4-FFF2-40B4-BE49-F238E27FC236}">
                <a16:creationId xmlns:a16="http://schemas.microsoft.com/office/drawing/2014/main" id="{2C262A03-7751-07DF-E0E8-953099520ED9}"/>
              </a:ext>
            </a:extLst>
          </p:cNvPr>
          <p:cNvPicPr>
            <a:picLocks noChangeAspect="1"/>
          </p:cNvPicPr>
          <p:nvPr userDrawn="1"/>
        </p:nvPicPr>
        <p:blipFill>
          <a:blip r:embed="rId3"/>
          <a:stretch>
            <a:fillRect/>
          </a:stretch>
        </p:blipFill>
        <p:spPr>
          <a:xfrm>
            <a:off x="9720266" y="1422034"/>
            <a:ext cx="19327879" cy="10871932"/>
          </a:xfrm>
          <a:prstGeom prst="rect">
            <a:avLst/>
          </a:prstGeom>
        </p:spPr>
      </p:pic>
    </p:spTree>
    <p:extLst>
      <p:ext uri="{BB962C8B-B14F-4D97-AF65-F5344CB8AC3E}">
        <p14:creationId xmlns:p14="http://schemas.microsoft.com/office/powerpoint/2010/main" val="1306237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Onderzoek en uitkomsten">
    <p:spTree>
      <p:nvGrpSpPr>
        <p:cNvPr id="1" name=""/>
        <p:cNvGrpSpPr/>
        <p:nvPr/>
      </p:nvGrpSpPr>
      <p:grpSpPr>
        <a:xfrm>
          <a:off x="0" y="0"/>
          <a:ext cx="0" cy="0"/>
          <a:chOff x="0" y="0"/>
          <a:chExt cx="0" cy="0"/>
        </a:xfrm>
      </p:grpSpPr>
      <p:pic>
        <p:nvPicPr>
          <p:cNvPr id="9" name="Afbeelding 8" descr="Afbeelding met tekst, multimedia, schermopname, Besturingssysteem&#10;&#10;Door AI gegenereerde inhoud is mogelijk onjuist.">
            <a:extLst>
              <a:ext uri="{FF2B5EF4-FFF2-40B4-BE49-F238E27FC236}">
                <a16:creationId xmlns:a16="http://schemas.microsoft.com/office/drawing/2014/main" id="{53E88513-A85D-C8D1-DDBF-C40D5D5E6CD2}"/>
              </a:ext>
            </a:extLst>
          </p:cNvPr>
          <p:cNvPicPr>
            <a:picLocks noChangeAspect="1"/>
          </p:cNvPicPr>
          <p:nvPr userDrawn="1"/>
        </p:nvPicPr>
        <p:blipFill>
          <a:blip r:embed="rId2"/>
          <a:stretch>
            <a:fillRect/>
          </a:stretch>
        </p:blipFill>
        <p:spPr>
          <a:xfrm>
            <a:off x="9720265" y="1422034"/>
            <a:ext cx="19327879" cy="10871932"/>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E2FE07DD-51F1-C640-8BE8-02E7812D7EB2}"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EF2E2E87-D551-347D-8281-C39502492B8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8642531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ertificering">
    <p:spTree>
      <p:nvGrpSpPr>
        <p:cNvPr id="1" name=""/>
        <p:cNvGrpSpPr/>
        <p:nvPr/>
      </p:nvGrpSpPr>
      <p:grpSpPr>
        <a:xfrm>
          <a:off x="0" y="0"/>
          <a:ext cx="0" cy="0"/>
          <a:chOff x="0" y="0"/>
          <a:chExt cx="0" cy="0"/>
        </a:xfrm>
      </p:grpSpPr>
      <p:pic>
        <p:nvPicPr>
          <p:cNvPr id="4" name="Afbeelding 3" descr="Afbeelding met tekst, Lettertype, logo, schermopname&#10;&#10;Door AI gegenereerde inhoud is mogelijk onjuist.">
            <a:extLst>
              <a:ext uri="{FF2B5EF4-FFF2-40B4-BE49-F238E27FC236}">
                <a16:creationId xmlns:a16="http://schemas.microsoft.com/office/drawing/2014/main" id="{FB05C59B-6D00-16EE-523A-4C7238755A1C}"/>
              </a:ext>
            </a:extLst>
          </p:cNvPr>
          <p:cNvPicPr>
            <a:picLocks noChangeAspect="1"/>
          </p:cNvPicPr>
          <p:nvPr userDrawn="1"/>
        </p:nvPicPr>
        <p:blipFill>
          <a:blip r:embed="rId2"/>
          <a:stretch>
            <a:fillRect/>
          </a:stretch>
        </p:blipFill>
        <p:spPr>
          <a:xfrm>
            <a:off x="15068295" y="3295102"/>
            <a:ext cx="4034109" cy="6868071"/>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4611F729-9F45-3A46-A7BB-688A4D53CE61}"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Tijdelijke aanduiding voor tekst 11">
            <a:extLst>
              <a:ext uri="{FF2B5EF4-FFF2-40B4-BE49-F238E27FC236}">
                <a16:creationId xmlns:a16="http://schemas.microsoft.com/office/drawing/2014/main" id="{19C6F198-F294-EE8E-A34F-4AE2E6619B3B}"/>
              </a:ext>
            </a:extLst>
          </p:cNvPr>
          <p:cNvSpPr>
            <a:spLocks noGrp="1"/>
          </p:cNvSpPr>
          <p:nvPr>
            <p:ph type="body" sz="quarter" idx="13" hasCustomPrompt="1"/>
          </p:nvPr>
        </p:nvSpPr>
        <p:spPr>
          <a:xfrm>
            <a:off x="2890449" y="9770644"/>
            <a:ext cx="9348788" cy="392531"/>
          </a:xfrm>
        </p:spPr>
        <p:txBody>
          <a:bodyPr>
            <a:normAutofit/>
          </a:bodyPr>
          <a:lstStyle>
            <a:lvl1pPr>
              <a:defRPr sz="2000" baseline="0"/>
            </a:lvl1pPr>
          </a:lstStyle>
          <a:p>
            <a:pPr lvl="0"/>
            <a:r>
              <a:rPr lang="nl-NL"/>
              <a:t>*XX respondenten op basis van XX medewerkers</a:t>
            </a:r>
          </a:p>
        </p:txBody>
      </p:sp>
      <p:sp>
        <p:nvSpPr>
          <p:cNvPr id="9" name="Tijdelijke aanduiding voor tekst 17">
            <a:extLst>
              <a:ext uri="{FF2B5EF4-FFF2-40B4-BE49-F238E27FC236}">
                <a16:creationId xmlns:a16="http://schemas.microsoft.com/office/drawing/2014/main" id="{4E0B543D-392D-6A8A-06DA-EF4388AF7F36}"/>
              </a:ext>
            </a:extLst>
          </p:cNvPr>
          <p:cNvSpPr>
            <a:spLocks noGrp="1"/>
          </p:cNvSpPr>
          <p:nvPr>
            <p:ph type="body" sz="quarter" idx="14" hasCustomPrompt="1"/>
          </p:nvPr>
        </p:nvSpPr>
        <p:spPr>
          <a:xfrm>
            <a:off x="2890450" y="3305175"/>
            <a:ext cx="6680200" cy="883010"/>
          </a:xfrm>
        </p:spPr>
        <p:txBody>
          <a:bodyPr>
            <a:normAutofit/>
          </a:bodyPr>
          <a:lstStyle>
            <a:lvl1pPr>
              <a:defRPr sz="5400" b="1" i="0">
                <a:latin typeface="Gilroy SemiBold" pitchFamily="2" charset="77"/>
              </a:defRPr>
            </a:lvl1pPr>
          </a:lstStyle>
          <a:p>
            <a:pPr lvl="0"/>
            <a:r>
              <a:rPr lang="nl-NL"/>
              <a:t>Certificering</a:t>
            </a:r>
          </a:p>
        </p:txBody>
      </p:sp>
      <p:sp>
        <p:nvSpPr>
          <p:cNvPr id="10" name="Tijdelijke aanduiding voor tekst 19">
            <a:extLst>
              <a:ext uri="{FF2B5EF4-FFF2-40B4-BE49-F238E27FC236}">
                <a16:creationId xmlns:a16="http://schemas.microsoft.com/office/drawing/2014/main" id="{49033F6E-3F97-C608-D540-4430E07FECAD}"/>
              </a:ext>
            </a:extLst>
          </p:cNvPr>
          <p:cNvSpPr>
            <a:spLocks noGrp="1"/>
          </p:cNvSpPr>
          <p:nvPr>
            <p:ph type="body" sz="quarter" idx="15" hasCustomPrompt="1"/>
          </p:nvPr>
        </p:nvSpPr>
        <p:spPr>
          <a:xfrm>
            <a:off x="2890449" y="4440790"/>
            <a:ext cx="9506733" cy="4017409"/>
          </a:xfrm>
        </p:spPr>
        <p:txBody>
          <a:bodyPr/>
          <a:lstStyle>
            <a:lvl1pPr>
              <a:buClr>
                <a:schemeClr val="tx1"/>
              </a:buClr>
              <a:defRPr/>
            </a:lvl1pPr>
          </a:lstStyle>
          <a:p>
            <a:pPr marL="0" indent="0">
              <a:lnSpc>
                <a:spcPct val="150000"/>
              </a:lnSpc>
              <a:spcBef>
                <a:spcPts val="2000"/>
              </a:spcBef>
              <a:buNone/>
            </a:pPr>
            <a:r>
              <a:rPr lang="nl-NL" sz="2400" baseline="0">
                <a:solidFill>
                  <a:schemeClr val="tx1"/>
                </a:solidFill>
                <a:effectLst/>
                <a:latin typeface="Gilroy" pitchFamily="2" charset="77"/>
              </a:rPr>
              <a:t>Dit zijn de voorwaarden om Great Place To Work-Certified</a:t>
            </a:r>
            <a:r>
              <a:rPr lang="nl-NL" sz="2400" b="0" i="0" baseline="0">
                <a:solidFill>
                  <a:schemeClr val="tx1"/>
                </a:solidFill>
                <a:effectLst/>
                <a:latin typeface="Gilroy" pitchFamily="2" charset="77"/>
              </a:rPr>
              <a:t>™:</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score van 70% of hoger op de Trust Index</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minimale respons op basis van organisatiegrootte*</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volledig ingevulde Culture Brief (document 1.4 Culture Brief)</a:t>
            </a:r>
          </a:p>
          <a:p>
            <a:pPr marL="0" indent="0">
              <a:lnSpc>
                <a:spcPct val="150000"/>
              </a:lnSpc>
              <a:spcBef>
                <a:spcPts val="2000"/>
              </a:spcBef>
              <a:buNone/>
            </a:pPr>
            <a:r>
              <a:rPr lang="nl-NL" sz="2400" b="0" i="0" baseline="0">
                <a:solidFill>
                  <a:schemeClr val="tx1"/>
                </a:solidFill>
                <a:effectLst/>
                <a:latin typeface="Gilroy" pitchFamily="2" charset="77"/>
              </a:rPr>
              <a:t>Het certficaat is één jaar geldig. </a:t>
            </a:r>
            <a:endParaRPr lang="nl-NL" sz="2400" baseline="0">
              <a:solidFill>
                <a:schemeClr val="tx1"/>
              </a:solidFill>
              <a:effectLst/>
              <a:latin typeface="Gilroy" pitchFamily="2" charset="77"/>
            </a:endParaRPr>
          </a:p>
        </p:txBody>
      </p:sp>
      <p:sp>
        <p:nvSpPr>
          <p:cNvPr id="2" name="Footer Placeholder 3">
            <a:extLst>
              <a:ext uri="{FF2B5EF4-FFF2-40B4-BE49-F238E27FC236}">
                <a16:creationId xmlns:a16="http://schemas.microsoft.com/office/drawing/2014/main" id="{0823DBEE-2632-2F66-EC07-C8E3629ACA5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5803790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est Workplaces">
    <p:spTree>
      <p:nvGrpSpPr>
        <p:cNvPr id="1" name=""/>
        <p:cNvGrpSpPr/>
        <p:nvPr/>
      </p:nvGrpSpPr>
      <p:grpSpPr>
        <a:xfrm>
          <a:off x="0" y="0"/>
          <a:ext cx="0" cy="0"/>
          <a:chOff x="0" y="0"/>
          <a:chExt cx="0" cy="0"/>
        </a:xfrm>
      </p:grpSpPr>
      <p:pic>
        <p:nvPicPr>
          <p:cNvPr id="4" name="Afbeelding 3" descr="Afbeelding met tekst, schermopname, Lettertype, Merk&#10;&#10;Door AI gegenereerde inhoud is mogelijk onjuist.">
            <a:extLst>
              <a:ext uri="{FF2B5EF4-FFF2-40B4-BE49-F238E27FC236}">
                <a16:creationId xmlns:a16="http://schemas.microsoft.com/office/drawing/2014/main" id="{4A09C45A-88ED-2166-0469-49EC06D0974A}"/>
              </a:ext>
            </a:extLst>
          </p:cNvPr>
          <p:cNvPicPr>
            <a:picLocks noChangeAspect="1"/>
          </p:cNvPicPr>
          <p:nvPr userDrawn="1"/>
        </p:nvPicPr>
        <p:blipFill>
          <a:blip r:embed="rId2"/>
          <a:stretch>
            <a:fillRect/>
          </a:stretch>
        </p:blipFill>
        <p:spPr>
          <a:xfrm>
            <a:off x="13668395" y="3029582"/>
            <a:ext cx="6839824" cy="6839824"/>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224F806B-3D9B-004F-86E6-A80DA688B14E}"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Tijdelijke aanduiding voor tekst 17">
            <a:extLst>
              <a:ext uri="{FF2B5EF4-FFF2-40B4-BE49-F238E27FC236}">
                <a16:creationId xmlns:a16="http://schemas.microsoft.com/office/drawing/2014/main" id="{BC04096F-40D1-05CC-DE38-67C8D921226F}"/>
              </a:ext>
            </a:extLst>
          </p:cNvPr>
          <p:cNvSpPr>
            <a:spLocks noGrp="1"/>
          </p:cNvSpPr>
          <p:nvPr>
            <p:ph type="body" sz="quarter" idx="14" hasCustomPrompt="1"/>
          </p:nvPr>
        </p:nvSpPr>
        <p:spPr>
          <a:xfrm>
            <a:off x="2890450" y="3305175"/>
            <a:ext cx="6680200" cy="883010"/>
          </a:xfrm>
        </p:spPr>
        <p:txBody>
          <a:bodyPr>
            <a:normAutofit/>
          </a:bodyPr>
          <a:lstStyle>
            <a:lvl1pPr>
              <a:defRPr sz="5400" b="1" i="0">
                <a:latin typeface="Gilroy SemiBold" pitchFamily="2" charset="77"/>
              </a:defRPr>
            </a:lvl1pPr>
          </a:lstStyle>
          <a:p>
            <a:pPr lvl="0"/>
            <a:r>
              <a:rPr lang="nl-NL"/>
              <a:t>Best Workplaces</a:t>
            </a:r>
          </a:p>
        </p:txBody>
      </p:sp>
      <p:sp>
        <p:nvSpPr>
          <p:cNvPr id="7" name="Tijdelijke aanduiding voor tekst 19">
            <a:extLst>
              <a:ext uri="{FF2B5EF4-FFF2-40B4-BE49-F238E27FC236}">
                <a16:creationId xmlns:a16="http://schemas.microsoft.com/office/drawing/2014/main" id="{AD06D48C-B176-4F9A-AA2C-F00E6DECB564}"/>
              </a:ext>
            </a:extLst>
          </p:cNvPr>
          <p:cNvSpPr>
            <a:spLocks noGrp="1"/>
          </p:cNvSpPr>
          <p:nvPr>
            <p:ph type="body" sz="quarter" idx="15" hasCustomPrompt="1"/>
          </p:nvPr>
        </p:nvSpPr>
        <p:spPr>
          <a:xfrm>
            <a:off x="2890449" y="4440790"/>
            <a:ext cx="9506733" cy="4017409"/>
          </a:xfrm>
        </p:spPr>
        <p:txBody>
          <a:bodyPr/>
          <a:lstStyle>
            <a:lvl1pPr>
              <a:buClr>
                <a:schemeClr val="tx1"/>
              </a:buClr>
              <a:defRPr/>
            </a:lvl1pPr>
          </a:lstStyle>
          <a:p>
            <a:pPr marL="0" indent="0">
              <a:lnSpc>
                <a:spcPct val="150000"/>
              </a:lnSpc>
              <a:spcBef>
                <a:spcPts val="2000"/>
              </a:spcBef>
              <a:buNone/>
            </a:pPr>
            <a:r>
              <a:rPr lang="nl-NL" sz="2400" baseline="0">
                <a:solidFill>
                  <a:schemeClr val="tx1"/>
                </a:solidFill>
                <a:effectLst/>
                <a:latin typeface="Gilroy" pitchFamily="2" charset="77"/>
              </a:rPr>
              <a:t>Dit zijn de voorwaarden om Great Place To Work-Certified</a:t>
            </a:r>
            <a:r>
              <a:rPr lang="nl-NL" sz="2400" b="0" i="0" baseline="0">
                <a:solidFill>
                  <a:schemeClr val="tx1"/>
                </a:solidFill>
                <a:effectLst/>
                <a:latin typeface="Gilroy" pitchFamily="2" charset="77"/>
              </a:rPr>
              <a:t>™:</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score van 70% of hoger op de Trust Index</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minimale respons op basis van organisatiegrootte*</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volledig ingevulde Culture Brief (document 1.4 Culture Brief)</a:t>
            </a:r>
          </a:p>
          <a:p>
            <a:pPr marL="0" indent="0">
              <a:lnSpc>
                <a:spcPct val="150000"/>
              </a:lnSpc>
              <a:spcBef>
                <a:spcPts val="2000"/>
              </a:spcBef>
              <a:buNone/>
            </a:pPr>
            <a:r>
              <a:rPr lang="nl-NL" sz="2400" b="0" i="0" baseline="0">
                <a:solidFill>
                  <a:schemeClr val="tx1"/>
                </a:solidFill>
                <a:effectLst/>
                <a:latin typeface="Gilroy" pitchFamily="2" charset="77"/>
              </a:rPr>
              <a:t>Het certficaat is één jaar geldig. </a:t>
            </a:r>
            <a:endParaRPr lang="nl-NL" sz="2400" baseline="0">
              <a:solidFill>
                <a:schemeClr val="tx1"/>
              </a:solidFill>
              <a:effectLst/>
              <a:latin typeface="Gilroy" pitchFamily="2" charset="77"/>
            </a:endParaRPr>
          </a:p>
        </p:txBody>
      </p:sp>
      <p:sp>
        <p:nvSpPr>
          <p:cNvPr id="6" name="Footer Placeholder 3">
            <a:extLst>
              <a:ext uri="{FF2B5EF4-FFF2-40B4-BE49-F238E27FC236}">
                <a16:creationId xmlns:a16="http://schemas.microsoft.com/office/drawing/2014/main" id="{9ECD7FC0-DBA4-A1CF-3644-CA16E77646F0}"/>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6345576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rkennin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15F994FA-3E07-7E4B-B93B-3C67AAB03BEF}"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ekstvak 1">
            <a:extLst>
              <a:ext uri="{FF2B5EF4-FFF2-40B4-BE49-F238E27FC236}">
                <a16:creationId xmlns:a16="http://schemas.microsoft.com/office/drawing/2014/main" id="{1A49814D-A9D7-1B33-BC3E-62E64D869D1A}"/>
              </a:ext>
            </a:extLst>
          </p:cNvPr>
          <p:cNvSpPr txBox="1"/>
          <p:nvPr userDrawn="1"/>
        </p:nvSpPr>
        <p:spPr>
          <a:xfrm>
            <a:off x="2688510" y="2548980"/>
            <a:ext cx="8691950" cy="7129516"/>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rPr>
              <a:t>Organisaties die aan de volgende criteria voldoen, zijn één jaar Great Place To Work-Certified:</a:t>
            </a:r>
            <a:endParaRPr lang="nl-NL" sz="2800" b="0" i="0">
              <a:solidFill>
                <a:srgbClr val="11131C"/>
              </a:solidFill>
              <a:effectLst/>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score van 70% of hoger op de Trust Index</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minimale respons</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ingevulde Culture Brief™</a:t>
            </a:r>
          </a:p>
          <a:p>
            <a:pPr>
              <a:lnSpc>
                <a:spcPct val="150000"/>
              </a:lnSpc>
              <a:buFont typeface="Arial" panose="020B0604020202020204" pitchFamily="34" charset="0"/>
              <a:buNone/>
            </a:pPr>
            <a:endParaRPr lang="nl-NL" sz="2800" b="0" i="0">
              <a:latin typeface="Gilroy" pitchFamily="2" charset="77"/>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rPr>
              <a:t>Dit krijg je van ons:</a:t>
            </a:r>
            <a:endParaRPr lang="nl-NL" sz="2800" b="0" i="0">
              <a:solidFill>
                <a:srgbClr val="11131C"/>
              </a:solidFill>
              <a:effectLst/>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Certified-logo (één jaar geldig)</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Pagina op onze website</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Erkenning op ons LinkedIn-kanaal</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Toolkit met tips en templates</a:t>
            </a:r>
            <a:endParaRPr lang="nl-NL" sz="2800" b="0" i="0">
              <a:latin typeface="Gilroy" pitchFamily="2" charset="77"/>
            </a:endParaRPr>
          </a:p>
        </p:txBody>
      </p:sp>
      <p:sp>
        <p:nvSpPr>
          <p:cNvPr id="3" name="Tekstvak 2">
            <a:extLst>
              <a:ext uri="{FF2B5EF4-FFF2-40B4-BE49-F238E27FC236}">
                <a16:creationId xmlns:a16="http://schemas.microsoft.com/office/drawing/2014/main" id="{8E2D7F6B-0AC2-4F99-04CE-A9E7D7D7BBF1}"/>
              </a:ext>
            </a:extLst>
          </p:cNvPr>
          <p:cNvSpPr txBox="1"/>
          <p:nvPr userDrawn="1"/>
        </p:nvSpPr>
        <p:spPr>
          <a:xfrm>
            <a:off x="14273121" y="2548980"/>
            <a:ext cx="8691949" cy="9714839"/>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Elk jaar maken we de lijst van Best Workplaces bekend. Deze lijst bestaat uit vier categorieën: Small, Medium, Large en Multinational. </a:t>
            </a:r>
          </a:p>
          <a:p>
            <a:pPr marL="0" indent="0">
              <a:lnSpc>
                <a:spcPct val="150000"/>
              </a:lnSpc>
              <a:buFont typeface="Arial" panose="020B0604020202020204" pitchFamily="34" charset="0"/>
              <a:buNone/>
            </a:pPr>
            <a:endParaRPr lang="nl-NL" sz="2800" b="0" i="0">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Gecertificeerde organisaties met de hoogste Trust Index-scores, maken kans op een plek op de lijst. </a:t>
            </a:r>
            <a:endParaRPr lang="nl-NL" sz="2800" b="0" i="0">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endParaRPr lang="nl-NL" sz="2800" b="0" i="0" u="none" strike="noStrike">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Dit krijg je van ons:</a:t>
            </a:r>
            <a:endParaRPr lang="nl-NL" sz="2800" b="0" i="0">
              <a:solidFill>
                <a:srgbClr val="11131C"/>
              </a:solidFill>
              <a:effectLst/>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Best Workplaces-logo (één jaar geldig)</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Erkenning op onze website, social media en publicaties</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Extra zichtbaarheid dankzij media-aandacht</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Toolkit met tips en templates</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Mogelijkheid om deel te nemen aan Europe's Best Workplaces </a:t>
            </a:r>
            <a:endParaRPr lang="nl-NL" sz="2800" b="0" i="0">
              <a:latin typeface="Gilroy" pitchFamily="2" charset="77"/>
              <a:cs typeface="Arial" panose="020B0604020202020204" pitchFamily="34" charset="0"/>
            </a:endParaRPr>
          </a:p>
        </p:txBody>
      </p:sp>
      <p:pic>
        <p:nvPicPr>
          <p:cNvPr id="9" name="Afbeelding 8" descr="Afbeelding met tekst, teken&#10;&#10;Automatisch gegenereerde beschrijving">
            <a:extLst>
              <a:ext uri="{FF2B5EF4-FFF2-40B4-BE49-F238E27FC236}">
                <a16:creationId xmlns:a16="http://schemas.microsoft.com/office/drawing/2014/main" id="{6B285454-CEE3-BDE0-D605-C85293EFAB0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9101" y="1499440"/>
            <a:ext cx="1232939" cy="2099080"/>
          </a:xfrm>
          <a:prstGeom prst="rect">
            <a:avLst/>
          </a:prstGeom>
        </p:spPr>
      </p:pic>
      <p:pic>
        <p:nvPicPr>
          <p:cNvPr id="15" name="Afbeelding 14" descr="Afbeelding met tekst&#10;&#10;Automatisch gegenereerde beschrijving">
            <a:extLst>
              <a:ext uri="{FF2B5EF4-FFF2-40B4-BE49-F238E27FC236}">
                <a16:creationId xmlns:a16="http://schemas.microsoft.com/office/drawing/2014/main" id="{0083D53A-635E-89B5-63DC-C28BEB7D705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1897307" y="1474960"/>
            <a:ext cx="1933091" cy="1841800"/>
          </a:xfrm>
          <a:prstGeom prst="rect">
            <a:avLst/>
          </a:prstGeom>
        </p:spPr>
      </p:pic>
      <p:sp>
        <p:nvSpPr>
          <p:cNvPr id="16" name="Tekstvak 15">
            <a:extLst>
              <a:ext uri="{FF2B5EF4-FFF2-40B4-BE49-F238E27FC236}">
                <a16:creationId xmlns:a16="http://schemas.microsoft.com/office/drawing/2014/main" id="{73B9CB51-D0B2-EFCE-325A-354BBDCE023B}"/>
              </a:ext>
            </a:extLst>
          </p:cNvPr>
          <p:cNvSpPr txBox="1"/>
          <p:nvPr userDrawn="1"/>
        </p:nvSpPr>
        <p:spPr>
          <a:xfrm>
            <a:off x="2688510" y="1499440"/>
            <a:ext cx="7786255" cy="132343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4000" b="1" i="0" u="none" strike="noStrike">
                <a:solidFill>
                  <a:srgbClr val="11131C"/>
                </a:solidFill>
                <a:effectLst/>
                <a:latin typeface="Gilroy SemiBold" pitchFamily="2" charset="77"/>
              </a:rPr>
              <a:t>Great Place To Work-Certified™</a:t>
            </a:r>
            <a:endParaRPr lang="nl-NL" sz="4000" b="1" i="0">
              <a:solidFill>
                <a:srgbClr val="11131C"/>
              </a:solidFill>
              <a:effectLst/>
              <a:latin typeface="Gilroy SemiBold" pitchFamily="2" charset="77"/>
            </a:endParaRPr>
          </a:p>
          <a:p>
            <a:pPr marL="0" marR="0" indent="0" algn="l" defTabSz="914400" rtl="0" eaLnBrk="1" fontAlgn="auto" latinLnBrk="0" hangingPunct="1">
              <a:lnSpc>
                <a:spcPct val="100000"/>
              </a:lnSpc>
              <a:spcBef>
                <a:spcPts val="0"/>
              </a:spcBef>
              <a:spcAft>
                <a:spcPts val="0"/>
              </a:spcAft>
              <a:buClrTx/>
              <a:buSzTx/>
              <a:buFontTx/>
              <a:buNone/>
              <a:tabLst/>
            </a:pPr>
            <a:endParaRPr lang="nl-NL" sz="4000" b="1" i="0" kern="1200">
              <a:solidFill>
                <a:schemeClr val="bg1">
                  <a:lumMod val="50000"/>
                </a:schemeClr>
              </a:solidFill>
              <a:effectLst/>
              <a:latin typeface="Gilroy SemiBold" pitchFamily="2" charset="77"/>
              <a:ea typeface="+mn-ea"/>
              <a:cs typeface="+mn-cs"/>
            </a:endParaRPr>
          </a:p>
        </p:txBody>
      </p:sp>
      <p:sp>
        <p:nvSpPr>
          <p:cNvPr id="17" name="Tekstvak 16">
            <a:extLst>
              <a:ext uri="{FF2B5EF4-FFF2-40B4-BE49-F238E27FC236}">
                <a16:creationId xmlns:a16="http://schemas.microsoft.com/office/drawing/2014/main" id="{A57BC0F4-4665-B641-8D0E-B70997AB3A3B}"/>
              </a:ext>
            </a:extLst>
          </p:cNvPr>
          <p:cNvSpPr txBox="1"/>
          <p:nvPr userDrawn="1"/>
        </p:nvSpPr>
        <p:spPr>
          <a:xfrm>
            <a:off x="14273122" y="1499440"/>
            <a:ext cx="7786255" cy="132343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4000" b="1" i="0" u="none" strike="noStrike">
                <a:solidFill>
                  <a:srgbClr val="11131C"/>
                </a:solidFill>
                <a:effectLst/>
                <a:latin typeface="Gilroy SemiBold" pitchFamily="2" charset="77"/>
              </a:rPr>
              <a:t>Best Workplaces™</a:t>
            </a:r>
            <a:endParaRPr lang="nl-NL" sz="4000" b="1" i="0">
              <a:solidFill>
                <a:srgbClr val="11131C"/>
              </a:solidFill>
              <a:effectLst/>
              <a:latin typeface="Gilroy SemiBold" pitchFamily="2" charset="77"/>
            </a:endParaRPr>
          </a:p>
          <a:p>
            <a:pPr marL="0" marR="0" indent="0" algn="l" defTabSz="914400" rtl="0" eaLnBrk="1" fontAlgn="auto" latinLnBrk="0" hangingPunct="1">
              <a:lnSpc>
                <a:spcPct val="100000"/>
              </a:lnSpc>
              <a:spcBef>
                <a:spcPts val="0"/>
              </a:spcBef>
              <a:spcAft>
                <a:spcPts val="0"/>
              </a:spcAft>
              <a:buClrTx/>
              <a:buSzTx/>
              <a:buFontTx/>
              <a:buNone/>
              <a:tabLst/>
            </a:pPr>
            <a:endParaRPr lang="nl-NL" sz="4000" b="1" i="0" kern="1200">
              <a:solidFill>
                <a:schemeClr val="bg1">
                  <a:lumMod val="50000"/>
                </a:schemeClr>
              </a:solidFill>
              <a:effectLst/>
              <a:latin typeface="Gilroy SemiBold" pitchFamily="2" charset="77"/>
              <a:ea typeface="+mn-ea"/>
              <a:cs typeface="+mn-cs"/>
            </a:endParaRPr>
          </a:p>
        </p:txBody>
      </p:sp>
      <p:sp>
        <p:nvSpPr>
          <p:cNvPr id="6" name="Footer Placeholder 3">
            <a:extLst>
              <a:ext uri="{FF2B5EF4-FFF2-40B4-BE49-F238E27FC236}">
                <a16:creationId xmlns:a16="http://schemas.microsoft.com/office/drawing/2014/main" id="{4F9C8402-1B0D-AF17-CA20-5CEC424311A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3934986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am - 2 personen">
    <p:bg>
      <p:bgPr>
        <a:solidFill>
          <a:schemeClr val="accent2"/>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7AC3BD5A-FC11-864C-A8FE-C30647D9E69E}"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7" name="Tijdelijke aanduiding voor afbeelding 5">
            <a:extLst>
              <a:ext uri="{FF2B5EF4-FFF2-40B4-BE49-F238E27FC236}">
                <a16:creationId xmlns:a16="http://schemas.microsoft.com/office/drawing/2014/main" id="{43C3A31C-46A7-7A34-2068-F859B4A7978D}"/>
              </a:ext>
            </a:extLst>
          </p:cNvPr>
          <p:cNvSpPr>
            <a:spLocks noGrp="1"/>
          </p:cNvSpPr>
          <p:nvPr>
            <p:ph type="pic" sz="quarter" idx="13"/>
          </p:nvPr>
        </p:nvSpPr>
        <p:spPr>
          <a:xfrm>
            <a:off x="5353770" y="2019301"/>
            <a:ext cx="6297903" cy="7303686"/>
          </a:xfrm>
        </p:spPr>
        <p:txBody>
          <a:bodyPr/>
          <a:lstStyle/>
          <a:p>
            <a:r>
              <a:rPr lang="nl-NL"/>
              <a:t>Klik op het pictogram als u een afbeelding wilt toevoegen</a:t>
            </a:r>
          </a:p>
        </p:txBody>
      </p:sp>
      <p:sp>
        <p:nvSpPr>
          <p:cNvPr id="20" name="Tijdelijke aanduiding voor tekst 19">
            <a:extLst>
              <a:ext uri="{FF2B5EF4-FFF2-40B4-BE49-F238E27FC236}">
                <a16:creationId xmlns:a16="http://schemas.microsoft.com/office/drawing/2014/main" id="{650D1457-80E6-5D19-4C0E-C323C85CBC13}"/>
              </a:ext>
            </a:extLst>
          </p:cNvPr>
          <p:cNvSpPr>
            <a:spLocks noGrp="1"/>
          </p:cNvSpPr>
          <p:nvPr>
            <p:ph type="body" sz="quarter" idx="17" hasCustomPrompt="1"/>
          </p:nvPr>
        </p:nvSpPr>
        <p:spPr>
          <a:xfrm>
            <a:off x="5354059" y="9598043"/>
            <a:ext cx="6297903" cy="611346"/>
          </a:xfrm>
        </p:spPr>
        <p:txBody>
          <a:bodyPr/>
          <a:lstStyle>
            <a:lvl1pPr algn="ctr">
              <a:defRPr sz="2800" b="1" i="0">
                <a:latin typeface="Gilroy SemiBold" pitchFamily="2" charset="77"/>
              </a:defRPr>
            </a:lvl1pPr>
          </a:lstStyle>
          <a:p>
            <a:pPr lvl="0"/>
            <a:r>
              <a:rPr lang="nl-NL"/>
              <a:t>Voornaam</a:t>
            </a:r>
          </a:p>
        </p:txBody>
      </p:sp>
      <p:sp>
        <p:nvSpPr>
          <p:cNvPr id="23" name="Tijdelijke aanduiding voor tekst 19">
            <a:extLst>
              <a:ext uri="{FF2B5EF4-FFF2-40B4-BE49-F238E27FC236}">
                <a16:creationId xmlns:a16="http://schemas.microsoft.com/office/drawing/2014/main" id="{05F3E783-D4B6-F84E-9C57-D857259A16AA}"/>
              </a:ext>
            </a:extLst>
          </p:cNvPr>
          <p:cNvSpPr>
            <a:spLocks noGrp="1"/>
          </p:cNvSpPr>
          <p:nvPr>
            <p:ph type="body" sz="quarter" idx="20" hasCustomPrompt="1"/>
          </p:nvPr>
        </p:nvSpPr>
        <p:spPr>
          <a:xfrm>
            <a:off x="5354059" y="10305936"/>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24" name="Tijdelijke aanduiding voor tekst 19">
            <a:extLst>
              <a:ext uri="{FF2B5EF4-FFF2-40B4-BE49-F238E27FC236}">
                <a16:creationId xmlns:a16="http://schemas.microsoft.com/office/drawing/2014/main" id="{3E58BAFB-F1A9-4122-9892-474349354D06}"/>
              </a:ext>
            </a:extLst>
          </p:cNvPr>
          <p:cNvSpPr>
            <a:spLocks noGrp="1"/>
          </p:cNvSpPr>
          <p:nvPr>
            <p:ph type="body" sz="quarter" idx="21" hasCustomPrompt="1"/>
          </p:nvPr>
        </p:nvSpPr>
        <p:spPr>
          <a:xfrm>
            <a:off x="5354059" y="10720834"/>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2" name="Tijdelijke aanduiding voor afbeelding 5">
            <a:extLst>
              <a:ext uri="{FF2B5EF4-FFF2-40B4-BE49-F238E27FC236}">
                <a16:creationId xmlns:a16="http://schemas.microsoft.com/office/drawing/2014/main" id="{6BA8D903-D84B-076E-1FEB-C89E6FA75E58}"/>
              </a:ext>
            </a:extLst>
          </p:cNvPr>
          <p:cNvSpPr>
            <a:spLocks noGrp="1"/>
          </p:cNvSpPr>
          <p:nvPr>
            <p:ph type="pic" sz="quarter" idx="22"/>
          </p:nvPr>
        </p:nvSpPr>
        <p:spPr>
          <a:xfrm>
            <a:off x="12746904" y="2019301"/>
            <a:ext cx="6297903" cy="7303686"/>
          </a:xfrm>
        </p:spPr>
        <p:txBody>
          <a:bodyPr/>
          <a:lstStyle/>
          <a:p>
            <a:r>
              <a:rPr lang="nl-NL"/>
              <a:t>Klik op het pictogram als u een afbeelding wilt toevoegen</a:t>
            </a:r>
          </a:p>
        </p:txBody>
      </p:sp>
      <p:sp>
        <p:nvSpPr>
          <p:cNvPr id="3" name="Tijdelijke aanduiding voor tekst 19">
            <a:extLst>
              <a:ext uri="{FF2B5EF4-FFF2-40B4-BE49-F238E27FC236}">
                <a16:creationId xmlns:a16="http://schemas.microsoft.com/office/drawing/2014/main" id="{D955D8C1-FF52-7D72-CD3B-1192C8664954}"/>
              </a:ext>
            </a:extLst>
          </p:cNvPr>
          <p:cNvSpPr>
            <a:spLocks noGrp="1"/>
          </p:cNvSpPr>
          <p:nvPr>
            <p:ph type="body" sz="quarter" idx="23" hasCustomPrompt="1"/>
          </p:nvPr>
        </p:nvSpPr>
        <p:spPr>
          <a:xfrm>
            <a:off x="12747193" y="9598043"/>
            <a:ext cx="6297903" cy="611346"/>
          </a:xfrm>
        </p:spPr>
        <p:txBody>
          <a:bodyPr/>
          <a:lstStyle>
            <a:lvl1pPr algn="ctr">
              <a:defRPr sz="2800" b="1" i="0">
                <a:latin typeface="Gilroy SemiBold" pitchFamily="2" charset="77"/>
              </a:defRPr>
            </a:lvl1pPr>
          </a:lstStyle>
          <a:p>
            <a:pPr lvl="0"/>
            <a:r>
              <a:rPr lang="nl-NL"/>
              <a:t>Voornaam</a:t>
            </a:r>
          </a:p>
        </p:txBody>
      </p:sp>
      <p:sp>
        <p:nvSpPr>
          <p:cNvPr id="6" name="Tijdelijke aanduiding voor tekst 19">
            <a:extLst>
              <a:ext uri="{FF2B5EF4-FFF2-40B4-BE49-F238E27FC236}">
                <a16:creationId xmlns:a16="http://schemas.microsoft.com/office/drawing/2014/main" id="{EE561BC8-9708-E1A0-2117-E2425B4BE105}"/>
              </a:ext>
            </a:extLst>
          </p:cNvPr>
          <p:cNvSpPr>
            <a:spLocks noGrp="1"/>
          </p:cNvSpPr>
          <p:nvPr>
            <p:ph type="body" sz="quarter" idx="24" hasCustomPrompt="1"/>
          </p:nvPr>
        </p:nvSpPr>
        <p:spPr>
          <a:xfrm>
            <a:off x="12747193" y="10305936"/>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7" name="Tijdelijke aanduiding voor tekst 19">
            <a:extLst>
              <a:ext uri="{FF2B5EF4-FFF2-40B4-BE49-F238E27FC236}">
                <a16:creationId xmlns:a16="http://schemas.microsoft.com/office/drawing/2014/main" id="{8124EFF7-E92A-8FF0-5BD9-1C7D1D97A28B}"/>
              </a:ext>
            </a:extLst>
          </p:cNvPr>
          <p:cNvSpPr>
            <a:spLocks noGrp="1"/>
          </p:cNvSpPr>
          <p:nvPr>
            <p:ph type="body" sz="quarter" idx="25" hasCustomPrompt="1"/>
          </p:nvPr>
        </p:nvSpPr>
        <p:spPr>
          <a:xfrm>
            <a:off x="12747193" y="10720834"/>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8" name="Footer Placeholder 3">
            <a:extLst>
              <a:ext uri="{FF2B5EF4-FFF2-40B4-BE49-F238E27FC236}">
                <a16:creationId xmlns:a16="http://schemas.microsoft.com/office/drawing/2014/main" id="{58D3F71B-8989-D5D3-DCE4-7CAAAED50F2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80673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am - 3 personen">
    <p:bg>
      <p:bgPr>
        <a:solidFill>
          <a:schemeClr val="accent2"/>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F086D4F-DCEB-DB42-A7DD-8583F1F81901}"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7" name="Tijdelijke aanduiding voor afbeelding 5">
            <a:extLst>
              <a:ext uri="{FF2B5EF4-FFF2-40B4-BE49-F238E27FC236}">
                <a16:creationId xmlns:a16="http://schemas.microsoft.com/office/drawing/2014/main" id="{43C3A31C-46A7-7A34-2068-F859B4A7978D}"/>
              </a:ext>
            </a:extLst>
          </p:cNvPr>
          <p:cNvSpPr>
            <a:spLocks noGrp="1"/>
          </p:cNvSpPr>
          <p:nvPr>
            <p:ph type="pic" sz="quarter" idx="13"/>
          </p:nvPr>
        </p:nvSpPr>
        <p:spPr>
          <a:xfrm>
            <a:off x="9043048" y="2019300"/>
            <a:ext cx="6297903" cy="7303686"/>
          </a:xfrm>
        </p:spPr>
        <p:txBody>
          <a:bodyPr/>
          <a:lstStyle/>
          <a:p>
            <a:r>
              <a:rPr lang="nl-NL"/>
              <a:t>Klik op het pictogram als u een afbeelding wilt toevoegen</a:t>
            </a:r>
          </a:p>
        </p:txBody>
      </p:sp>
      <p:sp>
        <p:nvSpPr>
          <p:cNvPr id="20" name="Tijdelijke aanduiding voor tekst 19">
            <a:extLst>
              <a:ext uri="{FF2B5EF4-FFF2-40B4-BE49-F238E27FC236}">
                <a16:creationId xmlns:a16="http://schemas.microsoft.com/office/drawing/2014/main" id="{650D1457-80E6-5D19-4C0E-C323C85CBC13}"/>
              </a:ext>
            </a:extLst>
          </p:cNvPr>
          <p:cNvSpPr>
            <a:spLocks noGrp="1"/>
          </p:cNvSpPr>
          <p:nvPr>
            <p:ph type="body" sz="quarter" idx="17" hasCustomPrompt="1"/>
          </p:nvPr>
        </p:nvSpPr>
        <p:spPr>
          <a:xfrm>
            <a:off x="9043337" y="9598042"/>
            <a:ext cx="6297903" cy="611346"/>
          </a:xfrm>
        </p:spPr>
        <p:txBody>
          <a:bodyPr/>
          <a:lstStyle>
            <a:lvl1pPr algn="ctr">
              <a:defRPr sz="2800" b="1" i="0">
                <a:latin typeface="Gilroy SemiBold" pitchFamily="2" charset="77"/>
              </a:defRPr>
            </a:lvl1pPr>
          </a:lstStyle>
          <a:p>
            <a:pPr lvl="0"/>
            <a:r>
              <a:rPr lang="nl-NL"/>
              <a:t>Voornaam</a:t>
            </a:r>
          </a:p>
        </p:txBody>
      </p:sp>
      <p:sp>
        <p:nvSpPr>
          <p:cNvPr id="23" name="Tijdelijke aanduiding voor tekst 19">
            <a:extLst>
              <a:ext uri="{FF2B5EF4-FFF2-40B4-BE49-F238E27FC236}">
                <a16:creationId xmlns:a16="http://schemas.microsoft.com/office/drawing/2014/main" id="{05F3E783-D4B6-F84E-9C57-D857259A16AA}"/>
              </a:ext>
            </a:extLst>
          </p:cNvPr>
          <p:cNvSpPr>
            <a:spLocks noGrp="1"/>
          </p:cNvSpPr>
          <p:nvPr>
            <p:ph type="body" sz="quarter" idx="20" hasCustomPrompt="1"/>
          </p:nvPr>
        </p:nvSpPr>
        <p:spPr>
          <a:xfrm>
            <a:off x="9043337"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24" name="Tijdelijke aanduiding voor tekst 19">
            <a:extLst>
              <a:ext uri="{FF2B5EF4-FFF2-40B4-BE49-F238E27FC236}">
                <a16:creationId xmlns:a16="http://schemas.microsoft.com/office/drawing/2014/main" id="{3E58BAFB-F1A9-4122-9892-474349354D06}"/>
              </a:ext>
            </a:extLst>
          </p:cNvPr>
          <p:cNvSpPr>
            <a:spLocks noGrp="1"/>
          </p:cNvSpPr>
          <p:nvPr>
            <p:ph type="body" sz="quarter" idx="21" hasCustomPrompt="1"/>
          </p:nvPr>
        </p:nvSpPr>
        <p:spPr>
          <a:xfrm>
            <a:off x="9043337"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2" name="Tijdelijke aanduiding voor afbeelding 5">
            <a:extLst>
              <a:ext uri="{FF2B5EF4-FFF2-40B4-BE49-F238E27FC236}">
                <a16:creationId xmlns:a16="http://schemas.microsoft.com/office/drawing/2014/main" id="{6BA8D903-D84B-076E-1FEB-C89E6FA75E58}"/>
              </a:ext>
            </a:extLst>
          </p:cNvPr>
          <p:cNvSpPr>
            <a:spLocks noGrp="1"/>
          </p:cNvSpPr>
          <p:nvPr>
            <p:ph type="pic" sz="quarter" idx="22"/>
          </p:nvPr>
        </p:nvSpPr>
        <p:spPr>
          <a:xfrm>
            <a:off x="16162591" y="2019300"/>
            <a:ext cx="6297903" cy="7303686"/>
          </a:xfrm>
        </p:spPr>
        <p:txBody>
          <a:bodyPr/>
          <a:lstStyle/>
          <a:p>
            <a:r>
              <a:rPr lang="nl-NL"/>
              <a:t>Klik op het pictogram als u een afbeelding wilt toevoegen</a:t>
            </a:r>
          </a:p>
        </p:txBody>
      </p:sp>
      <p:sp>
        <p:nvSpPr>
          <p:cNvPr id="3" name="Tijdelijke aanduiding voor tekst 19">
            <a:extLst>
              <a:ext uri="{FF2B5EF4-FFF2-40B4-BE49-F238E27FC236}">
                <a16:creationId xmlns:a16="http://schemas.microsoft.com/office/drawing/2014/main" id="{D955D8C1-FF52-7D72-CD3B-1192C8664954}"/>
              </a:ext>
            </a:extLst>
          </p:cNvPr>
          <p:cNvSpPr>
            <a:spLocks noGrp="1"/>
          </p:cNvSpPr>
          <p:nvPr>
            <p:ph type="body" sz="quarter" idx="23" hasCustomPrompt="1"/>
          </p:nvPr>
        </p:nvSpPr>
        <p:spPr>
          <a:xfrm>
            <a:off x="16162880" y="9598042"/>
            <a:ext cx="6297903" cy="611346"/>
          </a:xfrm>
        </p:spPr>
        <p:txBody>
          <a:bodyPr/>
          <a:lstStyle>
            <a:lvl1pPr algn="ctr">
              <a:defRPr sz="2800" b="1" i="0">
                <a:latin typeface="Gilroy SemiBold" pitchFamily="2" charset="77"/>
              </a:defRPr>
            </a:lvl1pPr>
          </a:lstStyle>
          <a:p>
            <a:pPr lvl="0"/>
            <a:r>
              <a:rPr lang="nl-NL"/>
              <a:t>Voornaam</a:t>
            </a:r>
          </a:p>
        </p:txBody>
      </p:sp>
      <p:sp>
        <p:nvSpPr>
          <p:cNvPr id="6" name="Tijdelijke aanduiding voor tekst 19">
            <a:extLst>
              <a:ext uri="{FF2B5EF4-FFF2-40B4-BE49-F238E27FC236}">
                <a16:creationId xmlns:a16="http://schemas.microsoft.com/office/drawing/2014/main" id="{EE561BC8-9708-E1A0-2117-E2425B4BE105}"/>
              </a:ext>
            </a:extLst>
          </p:cNvPr>
          <p:cNvSpPr>
            <a:spLocks noGrp="1"/>
          </p:cNvSpPr>
          <p:nvPr>
            <p:ph type="body" sz="quarter" idx="24" hasCustomPrompt="1"/>
          </p:nvPr>
        </p:nvSpPr>
        <p:spPr>
          <a:xfrm>
            <a:off x="16162880"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7" name="Tijdelijke aanduiding voor tekst 19">
            <a:extLst>
              <a:ext uri="{FF2B5EF4-FFF2-40B4-BE49-F238E27FC236}">
                <a16:creationId xmlns:a16="http://schemas.microsoft.com/office/drawing/2014/main" id="{8124EFF7-E92A-8FF0-5BD9-1C7D1D97A28B}"/>
              </a:ext>
            </a:extLst>
          </p:cNvPr>
          <p:cNvSpPr>
            <a:spLocks noGrp="1"/>
          </p:cNvSpPr>
          <p:nvPr>
            <p:ph type="body" sz="quarter" idx="25" hasCustomPrompt="1"/>
          </p:nvPr>
        </p:nvSpPr>
        <p:spPr>
          <a:xfrm>
            <a:off x="16162880"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8" name="Tijdelijke aanduiding voor afbeelding 5">
            <a:extLst>
              <a:ext uri="{FF2B5EF4-FFF2-40B4-BE49-F238E27FC236}">
                <a16:creationId xmlns:a16="http://schemas.microsoft.com/office/drawing/2014/main" id="{255D3440-D6A9-AFFA-E100-F99A71FE45B1}"/>
              </a:ext>
            </a:extLst>
          </p:cNvPr>
          <p:cNvSpPr>
            <a:spLocks noGrp="1"/>
          </p:cNvSpPr>
          <p:nvPr>
            <p:ph type="pic" sz="quarter" idx="26"/>
          </p:nvPr>
        </p:nvSpPr>
        <p:spPr>
          <a:xfrm>
            <a:off x="1923794" y="2019300"/>
            <a:ext cx="6297903" cy="7303686"/>
          </a:xfrm>
        </p:spPr>
        <p:txBody>
          <a:bodyPr/>
          <a:lstStyle/>
          <a:p>
            <a:r>
              <a:rPr lang="nl-NL"/>
              <a:t>Klik op het pictogram als u een afbeelding wilt toevoegen</a:t>
            </a:r>
          </a:p>
        </p:txBody>
      </p:sp>
      <p:sp>
        <p:nvSpPr>
          <p:cNvPr id="9" name="Tijdelijke aanduiding voor tekst 19">
            <a:extLst>
              <a:ext uri="{FF2B5EF4-FFF2-40B4-BE49-F238E27FC236}">
                <a16:creationId xmlns:a16="http://schemas.microsoft.com/office/drawing/2014/main" id="{A8942D4B-B3B0-A6B8-2A79-A2B85A17DCEE}"/>
              </a:ext>
            </a:extLst>
          </p:cNvPr>
          <p:cNvSpPr>
            <a:spLocks noGrp="1"/>
          </p:cNvSpPr>
          <p:nvPr>
            <p:ph type="body" sz="quarter" idx="27" hasCustomPrompt="1"/>
          </p:nvPr>
        </p:nvSpPr>
        <p:spPr>
          <a:xfrm>
            <a:off x="1924083" y="9598042"/>
            <a:ext cx="6297903" cy="611346"/>
          </a:xfrm>
        </p:spPr>
        <p:txBody>
          <a:bodyPr/>
          <a:lstStyle>
            <a:lvl1pPr algn="ctr">
              <a:defRPr sz="2800" b="1" i="0">
                <a:latin typeface="Gilroy SemiBold" pitchFamily="2" charset="77"/>
              </a:defRPr>
            </a:lvl1pPr>
          </a:lstStyle>
          <a:p>
            <a:pPr lvl="0"/>
            <a:r>
              <a:rPr lang="nl-NL"/>
              <a:t>Voornaam</a:t>
            </a:r>
          </a:p>
        </p:txBody>
      </p:sp>
      <p:sp>
        <p:nvSpPr>
          <p:cNvPr id="10" name="Tijdelijke aanduiding voor tekst 19">
            <a:extLst>
              <a:ext uri="{FF2B5EF4-FFF2-40B4-BE49-F238E27FC236}">
                <a16:creationId xmlns:a16="http://schemas.microsoft.com/office/drawing/2014/main" id="{C6DE98E0-FBF3-0BEE-B013-DA9091D35AD0}"/>
              </a:ext>
            </a:extLst>
          </p:cNvPr>
          <p:cNvSpPr>
            <a:spLocks noGrp="1"/>
          </p:cNvSpPr>
          <p:nvPr>
            <p:ph type="body" sz="quarter" idx="28" hasCustomPrompt="1"/>
          </p:nvPr>
        </p:nvSpPr>
        <p:spPr>
          <a:xfrm>
            <a:off x="1924083"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12" name="Tijdelijke aanduiding voor tekst 19">
            <a:extLst>
              <a:ext uri="{FF2B5EF4-FFF2-40B4-BE49-F238E27FC236}">
                <a16:creationId xmlns:a16="http://schemas.microsoft.com/office/drawing/2014/main" id="{9A14AD72-11DD-08F0-B5B3-E2594C667204}"/>
              </a:ext>
            </a:extLst>
          </p:cNvPr>
          <p:cNvSpPr>
            <a:spLocks noGrp="1"/>
          </p:cNvSpPr>
          <p:nvPr>
            <p:ph type="body" sz="quarter" idx="29" hasCustomPrompt="1"/>
          </p:nvPr>
        </p:nvSpPr>
        <p:spPr>
          <a:xfrm>
            <a:off x="1924083"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14" name="Footer Placeholder 3">
            <a:extLst>
              <a:ext uri="{FF2B5EF4-FFF2-40B4-BE49-F238E27FC236}">
                <a16:creationId xmlns:a16="http://schemas.microsoft.com/office/drawing/2014/main" id="{7B75602F-7AE4-ED8B-6140-D6B9AEEB018A}"/>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2971662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lvl1pPr>
              <a:defRPr>
                <a:solidFill>
                  <a:schemeClr val="bg1"/>
                </a:solidFill>
              </a:defRPr>
            </a:lvl1pPr>
          </a:lstStyle>
          <a:p>
            <a:fld id="{8EDA8BF7-DA85-2649-847C-26409D9D0249}" type="datetime2">
              <a:t>dinsdag 24 juni 2025</a:t>
            </a:fld>
            <a:endParaRPr lang="nl-NL"/>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lvl1pPr>
              <a:defRPr>
                <a:solidFill>
                  <a:schemeClr val="bg1"/>
                </a:solidFill>
              </a:defRPr>
            </a:lvl1pPr>
          </a:lstStyle>
          <a:p>
            <a:fld id="{6BF51FB6-E356-C34E-9AD5-AB9D337BC001}" type="slidenum">
              <a:rPr lang="en-US" smtClean="0"/>
              <a:pPr/>
              <a:t>‹nr.›</a:t>
            </a:fld>
            <a:endParaRPr lang="en-US"/>
          </a:p>
        </p:txBody>
      </p:sp>
      <p:sp>
        <p:nvSpPr>
          <p:cNvPr id="6" name="Subtitle 2">
            <a:extLst>
              <a:ext uri="{FF2B5EF4-FFF2-40B4-BE49-F238E27FC236}">
                <a16:creationId xmlns:a16="http://schemas.microsoft.com/office/drawing/2014/main" id="{DBE95322-0500-7D00-0B13-A40DA81433BD}"/>
              </a:ext>
            </a:extLst>
          </p:cNvPr>
          <p:cNvSpPr>
            <a:spLocks noGrp="1"/>
          </p:cNvSpPr>
          <p:nvPr>
            <p:ph type="subTitle" idx="1" hasCustomPrompt="1"/>
          </p:nvPr>
        </p:nvSpPr>
        <p:spPr>
          <a:xfrm>
            <a:off x="1104898" y="2295087"/>
            <a:ext cx="16700501" cy="4940600"/>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3600" b="1" i="0" baseline="0">
                <a:solidFill>
                  <a:schemeClr val="bg1"/>
                </a:solidFill>
                <a:latin typeface="Gilroy SemiBold" pitchFamily="2" charset="77"/>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Lorem ipsum dolor sit amet, consectetur adipiscing elit. Sed metus sapien, pretium et dignissim et, maximus nec metus.”</a:t>
            </a:r>
          </a:p>
        </p:txBody>
      </p:sp>
      <p:sp>
        <p:nvSpPr>
          <p:cNvPr id="9" name="Tijdelijke aanduiding voor tekst 8">
            <a:extLst>
              <a:ext uri="{FF2B5EF4-FFF2-40B4-BE49-F238E27FC236}">
                <a16:creationId xmlns:a16="http://schemas.microsoft.com/office/drawing/2014/main" id="{5F150AEA-DB49-A2B0-0DC7-2C8CFB482ADA}"/>
              </a:ext>
            </a:extLst>
          </p:cNvPr>
          <p:cNvSpPr>
            <a:spLocks noGrp="1"/>
          </p:cNvSpPr>
          <p:nvPr>
            <p:ph type="body" sz="quarter" idx="13" hasCustomPrompt="1"/>
          </p:nvPr>
        </p:nvSpPr>
        <p:spPr>
          <a:xfrm>
            <a:off x="1104898" y="7604332"/>
            <a:ext cx="13131800" cy="947737"/>
          </a:xfrm>
        </p:spPr>
        <p:txBody>
          <a:bodyPr>
            <a:normAutofit/>
          </a:bodyPr>
          <a:lstStyle>
            <a:lvl1pPr>
              <a:defRPr sz="3200">
                <a:solidFill>
                  <a:schemeClr val="bg1"/>
                </a:solidFill>
              </a:defRPr>
            </a:lvl1pPr>
          </a:lstStyle>
          <a:p>
            <a:pPr lvl="0"/>
            <a:r>
              <a:rPr lang="nl-NL"/>
              <a:t>Naam en functie</a:t>
            </a:r>
          </a:p>
        </p:txBody>
      </p:sp>
      <p:pic>
        <p:nvPicPr>
          <p:cNvPr id="10" name="Afbeelding 9">
            <a:extLst>
              <a:ext uri="{FF2B5EF4-FFF2-40B4-BE49-F238E27FC236}">
                <a16:creationId xmlns:a16="http://schemas.microsoft.com/office/drawing/2014/main" id="{54C4326B-17CE-C484-5C89-54496BD58D3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2" name="Footer Placeholder 3">
            <a:extLst>
              <a:ext uri="{FF2B5EF4-FFF2-40B4-BE49-F238E27FC236}">
                <a16:creationId xmlns:a16="http://schemas.microsoft.com/office/drawing/2014/main" id="{EF1F8762-12BA-2B96-F797-5CDC96C5CFA2}"/>
              </a:ext>
            </a:extLst>
          </p:cNvPr>
          <p:cNvSpPr>
            <a:spLocks noGrp="1"/>
          </p:cNvSpPr>
          <p:nvPr>
            <p:ph type="ftr" sz="quarter" idx="11"/>
          </p:nvPr>
        </p:nvSpPr>
        <p:spPr>
          <a:xfrm>
            <a:off x="12746904" y="12818803"/>
            <a:ext cx="3456317" cy="392531"/>
          </a:xfrm>
          <a:prstGeom prst="rect">
            <a:avLst/>
          </a:prstGeom>
        </p:spPr>
        <p:txBody>
          <a:bodyPr wrap="none" anchor="ctr" anchorCtr="0"/>
          <a:lstStyle>
            <a:lvl1pPr>
              <a:defRPr>
                <a:solidFill>
                  <a:schemeClr val="bg1"/>
                </a:solidFill>
              </a:defRPr>
            </a:lvl1pPr>
          </a:lstStyle>
          <a:p>
            <a:r>
              <a:rPr lang="en-US"/>
              <a:t>© Great Place To Work Nederland</a:t>
            </a:r>
          </a:p>
        </p:txBody>
      </p:sp>
    </p:spTree>
    <p:extLst>
      <p:ext uri="{BB962C8B-B14F-4D97-AF65-F5344CB8AC3E}">
        <p14:creationId xmlns:p14="http://schemas.microsoft.com/office/powerpoint/2010/main" val="16174831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ekst - Rood op wi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485CD-CF7C-F74D-918D-A003C700C757}"/>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3" name="Subtitle 2">
            <a:extLst>
              <a:ext uri="{FF2B5EF4-FFF2-40B4-BE49-F238E27FC236}">
                <a16:creationId xmlns:a16="http://schemas.microsoft.com/office/drawing/2014/main" id="{7045BC43-71BE-0B40-842C-AAF3E9633DFB}"/>
              </a:ext>
            </a:extLst>
          </p:cNvPr>
          <p:cNvSpPr>
            <a:spLocks noGrp="1"/>
          </p:cNvSpPr>
          <p:nvPr>
            <p:ph type="subTitle" idx="1" hasCustomPrompt="1"/>
          </p:nvPr>
        </p:nvSpPr>
        <p:spPr>
          <a:xfrm>
            <a:off x="1184023" y="5138556"/>
            <a:ext cx="13132052" cy="5728735"/>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C7F2F6A-80B8-5640-A21F-711E5D4FC016}"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ACA9CB77-A9DE-1608-0F77-F64E99C3C39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518106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B41946DB-1190-B149-9701-EC82C2575649}"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6" name="Text Placeholder 6">
            <a:extLst>
              <a:ext uri="{FF2B5EF4-FFF2-40B4-BE49-F238E27FC236}">
                <a16:creationId xmlns:a16="http://schemas.microsoft.com/office/drawing/2014/main" id="{FCBF65CD-E014-5F07-9F5E-8F05B9EBF72C}"/>
              </a:ext>
            </a:extLst>
          </p:cNvPr>
          <p:cNvSpPr>
            <a:spLocks noGrp="1"/>
          </p:cNvSpPr>
          <p:nvPr>
            <p:ph type="body" sz="quarter" idx="14" hasCustomPrompt="1"/>
          </p:nvPr>
        </p:nvSpPr>
        <p:spPr>
          <a:xfrm>
            <a:off x="3048396" y="4428121"/>
            <a:ext cx="7111207" cy="4586216"/>
          </a:xfrm>
          <a:prstGeom prst="rect">
            <a:avLst/>
          </a:prstGeom>
        </p:spPr>
        <p:txBody>
          <a:bodyPr lIns="0" tIns="0" rIns="0" bIns="0" numCol="1">
            <a:noAutofit/>
          </a:bodyPr>
          <a:lstStyle>
            <a:lvl1pPr marL="0" indent="0">
              <a:lnSpc>
                <a:spcPct val="150000"/>
              </a:lnSpc>
              <a:spcBef>
                <a:spcPts val="600"/>
              </a:spcBef>
              <a:spcAft>
                <a:spcPts val="600"/>
              </a:spcAft>
              <a:buClr>
                <a:srgbClr val="FF1628"/>
              </a:buClr>
              <a:buFontTx/>
              <a:buNone/>
              <a:defRPr sz="2400" baseline="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9" name="Title 1">
            <a:extLst>
              <a:ext uri="{FF2B5EF4-FFF2-40B4-BE49-F238E27FC236}">
                <a16:creationId xmlns:a16="http://schemas.microsoft.com/office/drawing/2014/main" id="{4D8B881E-A9F4-DE7E-14D3-44A84CC4DFBF}"/>
              </a:ext>
            </a:extLst>
          </p:cNvPr>
          <p:cNvSpPr txBox="1">
            <a:spLocks/>
          </p:cNvSpPr>
          <p:nvPr userDrawn="1"/>
        </p:nvSpPr>
        <p:spPr>
          <a:xfrm>
            <a:off x="3048396" y="3305175"/>
            <a:ext cx="7115175" cy="883009"/>
          </a:xfrm>
          <a:prstGeom prst="rect">
            <a:avLst/>
          </a:prstGeom>
        </p:spPr>
        <p:txBody>
          <a:bodyPr vert="horz" lIns="0" tIns="45720" rIns="0" bIns="45720" rtlCol="0" anchor="t" anchorCtr="0">
            <a:noAutofit/>
          </a:bodyPr>
          <a:lstStyle>
            <a:lvl1pPr algn="l" defTabSz="1828800" rtl="0" eaLnBrk="1" latinLnBrk="0" hangingPunct="1">
              <a:lnSpc>
                <a:spcPct val="90000"/>
              </a:lnSpc>
              <a:spcBef>
                <a:spcPct val="0"/>
              </a:spcBef>
              <a:buNone/>
              <a:defRPr sz="5400" b="0" i="0" kern="1200" baseline="0">
                <a:solidFill>
                  <a:srgbClr val="111111"/>
                </a:solidFill>
                <a:latin typeface="+mj-lt"/>
                <a:ea typeface="+mj-ea"/>
                <a:cs typeface="+mj-cs"/>
              </a:defRPr>
            </a:lvl1pPr>
          </a:lstStyle>
          <a:p>
            <a:r>
              <a:rPr lang="en-US"/>
              <a:t>Agenda</a:t>
            </a:r>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Footer Placeholder 3">
            <a:extLst>
              <a:ext uri="{FF2B5EF4-FFF2-40B4-BE49-F238E27FC236}">
                <a16:creationId xmlns:a16="http://schemas.microsoft.com/office/drawing/2014/main" id="{64399751-E57C-700B-7E6C-71ADD290388A}"/>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
        <p:nvSpPr>
          <p:cNvPr id="4" name="Tijdelijke aanduiding voor tekst 3">
            <a:extLst>
              <a:ext uri="{FF2B5EF4-FFF2-40B4-BE49-F238E27FC236}">
                <a16:creationId xmlns:a16="http://schemas.microsoft.com/office/drawing/2014/main" id="{433114BF-763E-40A0-0C7F-8032DB77FC58}"/>
              </a:ext>
            </a:extLst>
          </p:cNvPr>
          <p:cNvSpPr>
            <a:spLocks noGrp="1"/>
          </p:cNvSpPr>
          <p:nvPr>
            <p:ph type="body" sz="quarter" idx="16" hasCustomPrompt="1"/>
          </p:nvPr>
        </p:nvSpPr>
        <p:spPr>
          <a:xfrm>
            <a:off x="13113565" y="4428121"/>
            <a:ext cx="7111206" cy="645365"/>
          </a:xfrm>
        </p:spPr>
        <p:txBody>
          <a:bodyPr>
            <a:normAutofit/>
          </a:bodyPr>
          <a:lstStyle>
            <a:lvl1pPr>
              <a:defRPr sz="2800"/>
            </a:lvl1pPr>
          </a:lstStyle>
          <a:p>
            <a:pPr lvl="0"/>
            <a:r>
              <a:rPr lang="nl-NL"/>
              <a:t>Agenda item 1</a:t>
            </a:r>
          </a:p>
        </p:txBody>
      </p:sp>
      <p:sp>
        <p:nvSpPr>
          <p:cNvPr id="8" name="Tijdelijke aanduiding voor tekst 3">
            <a:extLst>
              <a:ext uri="{FF2B5EF4-FFF2-40B4-BE49-F238E27FC236}">
                <a16:creationId xmlns:a16="http://schemas.microsoft.com/office/drawing/2014/main" id="{8D6F070C-B379-91BD-7876-FF8FCC767B98}"/>
              </a:ext>
            </a:extLst>
          </p:cNvPr>
          <p:cNvSpPr>
            <a:spLocks noGrp="1"/>
          </p:cNvSpPr>
          <p:nvPr>
            <p:ph type="body" sz="quarter" idx="17" hasCustomPrompt="1"/>
          </p:nvPr>
        </p:nvSpPr>
        <p:spPr>
          <a:xfrm>
            <a:off x="13113565" y="5209870"/>
            <a:ext cx="7111206" cy="645365"/>
          </a:xfrm>
        </p:spPr>
        <p:txBody>
          <a:bodyPr>
            <a:normAutofit/>
          </a:bodyPr>
          <a:lstStyle>
            <a:lvl1pPr>
              <a:defRPr sz="2800"/>
            </a:lvl1pPr>
          </a:lstStyle>
          <a:p>
            <a:pPr lvl="0"/>
            <a:r>
              <a:rPr lang="nl-NL"/>
              <a:t>Agenda item 2</a:t>
            </a:r>
          </a:p>
        </p:txBody>
      </p:sp>
      <p:sp>
        <p:nvSpPr>
          <p:cNvPr id="11" name="Tijdelijke aanduiding voor tekst 3">
            <a:extLst>
              <a:ext uri="{FF2B5EF4-FFF2-40B4-BE49-F238E27FC236}">
                <a16:creationId xmlns:a16="http://schemas.microsoft.com/office/drawing/2014/main" id="{6136AC95-ADF1-8B9C-D520-06C2D1051401}"/>
              </a:ext>
            </a:extLst>
          </p:cNvPr>
          <p:cNvSpPr>
            <a:spLocks noGrp="1"/>
          </p:cNvSpPr>
          <p:nvPr>
            <p:ph type="body" sz="quarter" idx="18" hasCustomPrompt="1"/>
          </p:nvPr>
        </p:nvSpPr>
        <p:spPr>
          <a:xfrm>
            <a:off x="13113565" y="5996076"/>
            <a:ext cx="7111206" cy="645365"/>
          </a:xfrm>
        </p:spPr>
        <p:txBody>
          <a:bodyPr>
            <a:normAutofit/>
          </a:bodyPr>
          <a:lstStyle>
            <a:lvl1pPr>
              <a:defRPr sz="2800"/>
            </a:lvl1pPr>
          </a:lstStyle>
          <a:p>
            <a:pPr lvl="0"/>
            <a:r>
              <a:rPr lang="nl-NL"/>
              <a:t>Agenda item 3</a:t>
            </a:r>
          </a:p>
        </p:txBody>
      </p:sp>
      <p:sp>
        <p:nvSpPr>
          <p:cNvPr id="12" name="Tijdelijke aanduiding voor tekst 3">
            <a:extLst>
              <a:ext uri="{FF2B5EF4-FFF2-40B4-BE49-F238E27FC236}">
                <a16:creationId xmlns:a16="http://schemas.microsoft.com/office/drawing/2014/main" id="{81B53C35-7F00-7054-6EC4-A7A5A9866DEE}"/>
              </a:ext>
            </a:extLst>
          </p:cNvPr>
          <p:cNvSpPr>
            <a:spLocks noGrp="1"/>
          </p:cNvSpPr>
          <p:nvPr>
            <p:ph type="body" sz="quarter" idx="19" hasCustomPrompt="1"/>
          </p:nvPr>
        </p:nvSpPr>
        <p:spPr>
          <a:xfrm>
            <a:off x="13113565" y="6782282"/>
            <a:ext cx="7111206" cy="645365"/>
          </a:xfrm>
        </p:spPr>
        <p:txBody>
          <a:bodyPr>
            <a:normAutofit/>
          </a:bodyPr>
          <a:lstStyle>
            <a:lvl1pPr>
              <a:defRPr sz="2800"/>
            </a:lvl1pPr>
          </a:lstStyle>
          <a:p>
            <a:pPr lvl="0"/>
            <a:r>
              <a:rPr lang="nl-NL"/>
              <a:t>Agenda item 4</a:t>
            </a:r>
          </a:p>
        </p:txBody>
      </p:sp>
      <p:sp>
        <p:nvSpPr>
          <p:cNvPr id="13" name="Tijdelijke aanduiding voor tekst 3">
            <a:extLst>
              <a:ext uri="{FF2B5EF4-FFF2-40B4-BE49-F238E27FC236}">
                <a16:creationId xmlns:a16="http://schemas.microsoft.com/office/drawing/2014/main" id="{F11756C3-0F4B-E886-F457-396D8D4D8A73}"/>
              </a:ext>
            </a:extLst>
          </p:cNvPr>
          <p:cNvSpPr>
            <a:spLocks noGrp="1"/>
          </p:cNvSpPr>
          <p:nvPr>
            <p:ph type="body" sz="quarter" idx="20" hasCustomPrompt="1"/>
          </p:nvPr>
        </p:nvSpPr>
        <p:spPr>
          <a:xfrm>
            <a:off x="13113565" y="7594299"/>
            <a:ext cx="7111206" cy="645365"/>
          </a:xfrm>
        </p:spPr>
        <p:txBody>
          <a:bodyPr>
            <a:normAutofit/>
          </a:bodyPr>
          <a:lstStyle>
            <a:lvl1pPr>
              <a:defRPr sz="2800"/>
            </a:lvl1pPr>
          </a:lstStyle>
          <a:p>
            <a:pPr lvl="0"/>
            <a:r>
              <a:rPr lang="nl-NL"/>
              <a:t>Agenda item 5</a:t>
            </a:r>
          </a:p>
        </p:txBody>
      </p:sp>
      <p:sp>
        <p:nvSpPr>
          <p:cNvPr id="14" name="Tijdelijke aanduiding voor tekst 3">
            <a:extLst>
              <a:ext uri="{FF2B5EF4-FFF2-40B4-BE49-F238E27FC236}">
                <a16:creationId xmlns:a16="http://schemas.microsoft.com/office/drawing/2014/main" id="{B7099F26-7147-37C8-8CAE-F85F11C86DD4}"/>
              </a:ext>
            </a:extLst>
          </p:cNvPr>
          <p:cNvSpPr>
            <a:spLocks noGrp="1"/>
          </p:cNvSpPr>
          <p:nvPr>
            <p:ph type="body" sz="quarter" idx="21" hasCustomPrompt="1"/>
          </p:nvPr>
        </p:nvSpPr>
        <p:spPr>
          <a:xfrm>
            <a:off x="13113565" y="8368972"/>
            <a:ext cx="7111206" cy="645365"/>
          </a:xfrm>
        </p:spPr>
        <p:txBody>
          <a:bodyPr>
            <a:normAutofit/>
          </a:bodyPr>
          <a:lstStyle>
            <a:lvl1pPr>
              <a:defRPr sz="2800"/>
            </a:lvl1pPr>
          </a:lstStyle>
          <a:p>
            <a:pPr lvl="0"/>
            <a:r>
              <a:rPr lang="nl-NL"/>
              <a:t>Agenda item 6</a:t>
            </a:r>
          </a:p>
        </p:txBody>
      </p:sp>
    </p:spTree>
    <p:extLst>
      <p:ext uri="{BB962C8B-B14F-4D97-AF65-F5344CB8AC3E}">
        <p14:creationId xmlns:p14="http://schemas.microsoft.com/office/powerpoint/2010/main" val="11339047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kst - Grijs op wit">
    <p:bg>
      <p:bgPr>
        <a:solidFill>
          <a:srgbClr val="F5F8F6"/>
        </a:solidFill>
        <a:effectLst/>
      </p:bgPr>
    </p:bg>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A8FB8E46-4672-CB48-A21B-C444AFC1A6C0}"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59D5680F-391D-07DF-EBA6-9C06176335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1">
            <a:extLst>
              <a:ext uri="{FF2B5EF4-FFF2-40B4-BE49-F238E27FC236}">
                <a16:creationId xmlns:a16="http://schemas.microsoft.com/office/drawing/2014/main" id="{3963F356-0D87-6209-A961-2FD4CDD52D7E}"/>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14" name="Subtitle 2">
            <a:extLst>
              <a:ext uri="{FF2B5EF4-FFF2-40B4-BE49-F238E27FC236}">
                <a16:creationId xmlns:a16="http://schemas.microsoft.com/office/drawing/2014/main" id="{0BA2720B-5067-77A1-3149-D4283AC0D8A6}"/>
              </a:ext>
            </a:extLst>
          </p:cNvPr>
          <p:cNvSpPr>
            <a:spLocks noGrp="1"/>
          </p:cNvSpPr>
          <p:nvPr>
            <p:ph type="subTitle" idx="1" hasCustomPrompt="1"/>
          </p:nvPr>
        </p:nvSpPr>
        <p:spPr>
          <a:xfrm>
            <a:off x="1184023" y="5138557"/>
            <a:ext cx="13132052" cy="5476434"/>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2" name="Footer Placeholder 3">
            <a:extLst>
              <a:ext uri="{FF2B5EF4-FFF2-40B4-BE49-F238E27FC236}">
                <a16:creationId xmlns:a16="http://schemas.microsoft.com/office/drawing/2014/main" id="{48AB593E-1A28-8658-C04A-228E7814326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334522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kst - Wit op grijs">
    <p:bg>
      <p:bgPr>
        <a:solidFill>
          <a:schemeClr val="accent3"/>
        </a:solidFill>
        <a:effectLst/>
      </p:bgPr>
    </p:bg>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6B37B1C4-1ED9-1949-B0FE-8154DD69F27E}" type="datetime2">
              <a:t>dinsdag 24 juni 2025</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C38119B6-0457-F2B2-8341-939D24DE589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1">
            <a:extLst>
              <a:ext uri="{FF2B5EF4-FFF2-40B4-BE49-F238E27FC236}">
                <a16:creationId xmlns:a16="http://schemas.microsoft.com/office/drawing/2014/main" id="{1C755DB2-097D-0625-F9C1-64772F5CD8F6}"/>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14" name="Subtitle 2">
            <a:extLst>
              <a:ext uri="{FF2B5EF4-FFF2-40B4-BE49-F238E27FC236}">
                <a16:creationId xmlns:a16="http://schemas.microsoft.com/office/drawing/2014/main" id="{AFFC2E3E-C17D-81A6-5CD1-076174A24C85}"/>
              </a:ext>
            </a:extLst>
          </p:cNvPr>
          <p:cNvSpPr>
            <a:spLocks noGrp="1"/>
          </p:cNvSpPr>
          <p:nvPr>
            <p:ph type="subTitle" idx="1" hasCustomPrompt="1"/>
          </p:nvPr>
        </p:nvSpPr>
        <p:spPr>
          <a:xfrm>
            <a:off x="1184023" y="5138556"/>
            <a:ext cx="13132052" cy="5761091"/>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2" name="Footer Placeholder 3">
            <a:extLst>
              <a:ext uri="{FF2B5EF4-FFF2-40B4-BE49-F238E27FC236}">
                <a16:creationId xmlns:a16="http://schemas.microsoft.com/office/drawing/2014/main" id="{6D350F39-C407-3F4C-A668-1DF79C06EF6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481633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ver ons">
    <p:spTree>
      <p:nvGrpSpPr>
        <p:cNvPr id="1" name=""/>
        <p:cNvGrpSpPr/>
        <p:nvPr/>
      </p:nvGrpSpPr>
      <p:grpSpPr>
        <a:xfrm>
          <a:off x="0" y="0"/>
          <a:ext cx="0" cy="0"/>
          <a:chOff x="0" y="0"/>
          <a:chExt cx="0" cy="0"/>
        </a:xfrm>
      </p:grpSpPr>
      <p:pic>
        <p:nvPicPr>
          <p:cNvPr id="10" name="Afbeelding 9" descr="Afbeelding met overdekt, meubels, kleding, bank&#10;&#10;Automatisch gegenereerde beschrijving">
            <a:extLst>
              <a:ext uri="{FF2B5EF4-FFF2-40B4-BE49-F238E27FC236}">
                <a16:creationId xmlns:a16="http://schemas.microsoft.com/office/drawing/2014/main" id="{2736EE5D-D3E1-674A-3942-34C9F7439F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CE1E5C6-4681-5B45-9823-4C7745640665}"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6" name="Afbeelding 5">
            <a:extLst>
              <a:ext uri="{FF2B5EF4-FFF2-40B4-BE49-F238E27FC236}">
                <a16:creationId xmlns:a16="http://schemas.microsoft.com/office/drawing/2014/main" id="{DF52C911-5FA6-BF73-C351-4AF08094631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4898" y="12843886"/>
            <a:ext cx="3571103" cy="283902"/>
          </a:xfrm>
          <a:prstGeom prst="rect">
            <a:avLst/>
          </a:prstGeom>
        </p:spPr>
      </p:pic>
      <p:sp>
        <p:nvSpPr>
          <p:cNvPr id="4" name="Footer Placeholder 3">
            <a:extLst>
              <a:ext uri="{FF2B5EF4-FFF2-40B4-BE49-F238E27FC236}">
                <a16:creationId xmlns:a16="http://schemas.microsoft.com/office/drawing/2014/main" id="{DD0A18F6-B611-7A78-1514-207CB966661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1467050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aatste slide">
    <p:bg>
      <p:bgPr>
        <a:solidFill>
          <a:schemeClr val="accent1"/>
        </a:solidFill>
        <a:effectLst/>
      </p:bgPr>
    </p:bg>
    <p:spTree>
      <p:nvGrpSpPr>
        <p:cNvPr id="1" name=""/>
        <p:cNvGrpSpPr/>
        <p:nvPr/>
      </p:nvGrpSpPr>
      <p:grpSpPr>
        <a:xfrm>
          <a:off x="0" y="0"/>
          <a:ext cx="0" cy="0"/>
          <a:chOff x="0" y="0"/>
          <a:chExt cx="0" cy="0"/>
        </a:xfrm>
      </p:grpSpPr>
      <p:sp>
        <p:nvSpPr>
          <p:cNvPr id="14" name="Rechthoek 13">
            <a:extLst>
              <a:ext uri="{FF2B5EF4-FFF2-40B4-BE49-F238E27FC236}">
                <a16:creationId xmlns:a16="http://schemas.microsoft.com/office/drawing/2014/main" id="{BDBC0EEF-8D90-A291-76CB-2822D58DF6FC}"/>
              </a:ext>
            </a:extLst>
          </p:cNvPr>
          <p:cNvSpPr/>
          <p:nvPr userDrawn="1"/>
        </p:nvSpPr>
        <p:spPr>
          <a:xfrm>
            <a:off x="4913562" y="-431321"/>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5B8A2B4E-4280-3FBD-3F33-227BEFE3C11B}"/>
              </a:ext>
            </a:extLst>
          </p:cNvPr>
          <p:cNvSpPr/>
          <p:nvPr userDrawn="1"/>
        </p:nvSpPr>
        <p:spPr>
          <a:xfrm>
            <a:off x="8211283" y="1192728"/>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BB4C45B8-2DF7-10EA-85AB-26104B4A1723}"/>
              </a:ext>
            </a:extLst>
          </p:cNvPr>
          <p:cNvSpPr/>
          <p:nvPr userDrawn="1"/>
        </p:nvSpPr>
        <p:spPr>
          <a:xfrm>
            <a:off x="21690623" y="10433382"/>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450F4E65-1E47-4BE9-D9AC-A6A50366BE6A}"/>
              </a:ext>
            </a:extLst>
          </p:cNvPr>
          <p:cNvSpPr/>
          <p:nvPr userDrawn="1"/>
        </p:nvSpPr>
        <p:spPr>
          <a:xfrm>
            <a:off x="18462020" y="8799625"/>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831854"/>
            <a:ext cx="3371116"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pic>
        <p:nvPicPr>
          <p:cNvPr id="2" name="Afbeelding 1">
            <a:extLst>
              <a:ext uri="{FF2B5EF4-FFF2-40B4-BE49-F238E27FC236}">
                <a16:creationId xmlns:a16="http://schemas.microsoft.com/office/drawing/2014/main" id="{7CE45A79-B524-8E66-937A-DCA1C35C88D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409548"/>
            <a:ext cx="3571103" cy="283902"/>
          </a:xfrm>
          <a:prstGeom prst="rect">
            <a:avLst/>
          </a:prstGeom>
        </p:spPr>
      </p:pic>
      <p:sp>
        <p:nvSpPr>
          <p:cNvPr id="5" name="Tekstvak 4">
            <a:extLst>
              <a:ext uri="{FF2B5EF4-FFF2-40B4-BE49-F238E27FC236}">
                <a16:creationId xmlns:a16="http://schemas.microsoft.com/office/drawing/2014/main" id="{9DC006B3-E852-9B9B-2022-284A2F2D86FF}"/>
              </a:ext>
            </a:extLst>
          </p:cNvPr>
          <p:cNvSpPr txBox="1"/>
          <p:nvPr userDrawn="1"/>
        </p:nvSpPr>
        <p:spPr>
          <a:xfrm>
            <a:off x="1338146" y="4044376"/>
            <a:ext cx="8318810" cy="5016245"/>
          </a:xfrm>
          <a:prstGeom prst="rect">
            <a:avLst/>
          </a:prstGeom>
          <a:noFill/>
        </p:spPr>
        <p:txBody>
          <a:bodyPr wrap="square" lIns="0" rIns="0" rtlCol="0">
            <a:spAutoFit/>
          </a:bodyPr>
          <a:lstStyle/>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a:solidFill>
                  <a:schemeClr val="bg1"/>
                </a:solidFill>
                <a:effectLst/>
                <a:latin typeface="Gilroy SemiBold" pitchFamily="2" charset="77"/>
                <a:ea typeface="+mn-ea"/>
                <a:cs typeface="+mn-cs"/>
              </a:rPr>
              <a:t>Contact</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www.greatplacetowork.nl</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+31 020 260 0694</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NL_info@greatplacetowork.com</a:t>
            </a:r>
          </a:p>
          <a:p>
            <a:pPr marL="0" marR="0" indent="0" algn="l" defTabSz="914400" rtl="0" eaLnBrk="1" fontAlgn="auto" latinLnBrk="0" hangingPunct="1">
              <a:lnSpc>
                <a:spcPct val="150000"/>
              </a:lnSpc>
              <a:spcBef>
                <a:spcPts val="0"/>
              </a:spcBef>
              <a:spcAft>
                <a:spcPts val="0"/>
              </a:spcAft>
              <a:buClrTx/>
              <a:buSzTx/>
              <a:buFontTx/>
              <a:buNone/>
              <a:tabLst/>
            </a:pPr>
            <a:endParaRPr lang="nl-NL" sz="2800" kern="1200">
              <a:solidFill>
                <a:schemeClr val="bg1"/>
              </a:solidFill>
              <a:effectLst/>
              <a:latin typeface="Gilroy" pitchFamily="2" charset="77"/>
              <a:ea typeface="+mn-ea"/>
              <a:cs typeface="+mn-cs"/>
            </a:endParaRPr>
          </a:p>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a:solidFill>
                  <a:schemeClr val="bg1"/>
                </a:solidFill>
                <a:effectLst/>
                <a:latin typeface="Gilroy SemiBold" pitchFamily="2" charset="77"/>
                <a:ea typeface="+mn-ea"/>
                <a:cs typeface="+mn-cs"/>
              </a:rPr>
              <a:t>Adres</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Gonnetstraat 26</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2011 KA Haarlem</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Nederland</a:t>
            </a:r>
          </a:p>
        </p:txBody>
      </p:sp>
      <p:pic>
        <p:nvPicPr>
          <p:cNvPr id="8" name="Afbeelding 7">
            <a:hlinkClick r:id="rId3"/>
            <a:extLst>
              <a:ext uri="{FF2B5EF4-FFF2-40B4-BE49-F238E27FC236}">
                <a16:creationId xmlns:a16="http://schemas.microsoft.com/office/drawing/2014/main" id="{CB1750E3-94D1-54F1-6CA9-002C6D2DF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338146" y="9251472"/>
            <a:ext cx="538396" cy="523844"/>
          </a:xfrm>
          <a:prstGeom prst="rect">
            <a:avLst/>
          </a:prstGeom>
        </p:spPr>
      </p:pic>
      <p:pic>
        <p:nvPicPr>
          <p:cNvPr id="13" name="Afbeelding 12">
            <a:hlinkClick r:id="rId5"/>
            <a:extLst>
              <a:ext uri="{FF2B5EF4-FFF2-40B4-BE49-F238E27FC236}">
                <a16:creationId xmlns:a16="http://schemas.microsoft.com/office/drawing/2014/main" id="{DC151832-E634-7FEF-9381-C636EF2280B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00249" y="9298658"/>
            <a:ext cx="473716" cy="476658"/>
          </a:xfrm>
          <a:prstGeom prst="rect">
            <a:avLst/>
          </a:prstGeom>
        </p:spPr>
      </p:pic>
      <p:pic>
        <p:nvPicPr>
          <p:cNvPr id="19" name="Afbeelding 18" descr="Afbeelding met tekst, klok, vectorafbeeldingen&#10;&#10;Automatisch gegenereerde beschrijving">
            <a:hlinkClick r:id="rId7"/>
            <a:extLst>
              <a:ext uri="{FF2B5EF4-FFF2-40B4-BE49-F238E27FC236}">
                <a16:creationId xmlns:a16="http://schemas.microsoft.com/office/drawing/2014/main" id="{F50677EF-5526-EF02-0FFB-B0DBE2F41998}"/>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3001857" y="9322542"/>
            <a:ext cx="614478" cy="452773"/>
          </a:xfrm>
          <a:prstGeom prst="rect">
            <a:avLst/>
          </a:prstGeom>
        </p:spPr>
      </p:pic>
    </p:spTree>
    <p:extLst>
      <p:ext uri="{BB962C8B-B14F-4D97-AF65-F5344CB8AC3E}">
        <p14:creationId xmlns:p14="http://schemas.microsoft.com/office/powerpoint/2010/main" val="23827729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Model_Trus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9930BD7-C446-DE1F-D6BE-DE62D22FFBA8}"/>
              </a:ext>
            </a:extLst>
          </p:cNvPr>
          <p:cNvSpPr>
            <a:spLocks noGrp="1"/>
          </p:cNvSpPr>
          <p:nvPr>
            <p:ph type="dt" sz="half" idx="10"/>
          </p:nvPr>
        </p:nvSpPr>
        <p:spPr>
          <a:xfrm>
            <a:off x="18551445" y="12841870"/>
            <a:ext cx="2787333" cy="369464"/>
          </a:xfrm>
        </p:spPr>
        <p:txBody>
          <a:bodyPr/>
          <a:lstStyle/>
          <a:p>
            <a:fld id="{2F388633-F29F-C541-982B-41395182BB95}" type="datetime2">
              <a:t>dinsdag 24 juni 2025</a:t>
            </a:fld>
            <a:endParaRPr lang="en-US" dirty="0"/>
          </a:p>
        </p:txBody>
      </p:sp>
      <p:sp>
        <p:nvSpPr>
          <p:cNvPr id="7" name="Slide Number Placeholder 4">
            <a:extLst>
              <a:ext uri="{FF2B5EF4-FFF2-40B4-BE49-F238E27FC236}">
                <a16:creationId xmlns:a16="http://schemas.microsoft.com/office/drawing/2014/main" id="{E2BF46E3-5026-4A72-A137-6BF163A7F3DA}"/>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dirty="0"/>
          </a:p>
        </p:txBody>
      </p:sp>
      <p:pic>
        <p:nvPicPr>
          <p:cNvPr id="8" name="Afbeelding 7">
            <a:extLst>
              <a:ext uri="{FF2B5EF4-FFF2-40B4-BE49-F238E27FC236}">
                <a16:creationId xmlns:a16="http://schemas.microsoft.com/office/drawing/2014/main" id="{965CF69C-2BAE-CC5C-2CBF-DDA33E7CA2D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9" name="Title 5">
            <a:extLst>
              <a:ext uri="{FF2B5EF4-FFF2-40B4-BE49-F238E27FC236}">
                <a16:creationId xmlns:a16="http://schemas.microsoft.com/office/drawing/2014/main" id="{A2403219-C59A-04ED-B551-855223B9BBE9}"/>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Trust in your leaders.</a:t>
            </a:r>
          </a:p>
        </p:txBody>
      </p:sp>
      <p:sp>
        <p:nvSpPr>
          <p:cNvPr id="10" name="Text Placeholder 7">
            <a:extLst>
              <a:ext uri="{FF2B5EF4-FFF2-40B4-BE49-F238E27FC236}">
                <a16:creationId xmlns:a16="http://schemas.microsoft.com/office/drawing/2014/main" id="{4EEBC0D4-FB63-CDEF-ED64-10AD2249A096}"/>
              </a:ext>
            </a:extLst>
          </p:cNvPr>
          <p:cNvSpPr txBox="1">
            <a:spLocks/>
          </p:cNvSpPr>
          <p:nvPr userDrawn="1"/>
        </p:nvSpPr>
        <p:spPr>
          <a:xfrm>
            <a:off x="1525587" y="6858000"/>
            <a:ext cx="86868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en-US" sz="2200" spc="0"/>
              <a:t>Trust between employees and leaders is the foundation of a great employee experience. Leaders build high levels of trust through consistent demonstration of credibility, respect, and fairness for their employees.</a:t>
            </a:r>
          </a:p>
        </p:txBody>
      </p:sp>
      <p:sp>
        <p:nvSpPr>
          <p:cNvPr id="11" name="Text Placeholder 6">
            <a:extLst>
              <a:ext uri="{FF2B5EF4-FFF2-40B4-BE49-F238E27FC236}">
                <a16:creationId xmlns:a16="http://schemas.microsoft.com/office/drawing/2014/main" id="{57E8C45E-273F-FA30-0436-F156FC751CA0}"/>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pic>
        <p:nvPicPr>
          <p:cNvPr id="12" name="Picture 9" descr="A black and white circle with red circle in center&#10;&#10;Description automatically generated">
            <a:extLst>
              <a:ext uri="{FF2B5EF4-FFF2-40B4-BE49-F238E27FC236}">
                <a16:creationId xmlns:a16="http://schemas.microsoft.com/office/drawing/2014/main" id="{0EC9A50E-C29A-6402-604A-A64126D1BF31}"/>
              </a:ext>
            </a:extLst>
          </p:cNvPr>
          <p:cNvPicPr>
            <a:picLocks noChangeAspect="1"/>
          </p:cNvPicPr>
          <p:nvPr userDrawn="1"/>
        </p:nvPicPr>
        <p:blipFill>
          <a:blip r:embed="rId3"/>
          <a:stretch>
            <a:fillRect/>
          </a:stretch>
        </p:blipFill>
        <p:spPr>
          <a:xfrm>
            <a:off x="12183451" y="-2013416"/>
            <a:ext cx="16256000" cy="16256000"/>
          </a:xfrm>
          <a:prstGeom prst="rect">
            <a:avLst/>
          </a:prstGeom>
        </p:spPr>
      </p:pic>
      <p:sp>
        <p:nvSpPr>
          <p:cNvPr id="13" name="TextBox 10">
            <a:extLst>
              <a:ext uri="{FF2B5EF4-FFF2-40B4-BE49-F238E27FC236}">
                <a16:creationId xmlns:a16="http://schemas.microsoft.com/office/drawing/2014/main" id="{9FB21A9A-9A30-DC9F-2465-ADFC76BEA8A1}"/>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Leader</a:t>
            </a:r>
          </a:p>
        </p:txBody>
      </p:sp>
      <p:sp>
        <p:nvSpPr>
          <p:cNvPr id="14" name="TextBox 12">
            <a:extLst>
              <a:ext uri="{FF2B5EF4-FFF2-40B4-BE49-F238E27FC236}">
                <a16:creationId xmlns:a16="http://schemas.microsoft.com/office/drawing/2014/main" id="{1C06D5CE-6400-D535-14F0-3829EA56504B}"/>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Employee</a:t>
            </a:r>
          </a:p>
        </p:txBody>
      </p:sp>
      <p:sp>
        <p:nvSpPr>
          <p:cNvPr id="15" name="TextBox 13">
            <a:extLst>
              <a:ext uri="{FF2B5EF4-FFF2-40B4-BE49-F238E27FC236}">
                <a16:creationId xmlns:a16="http://schemas.microsoft.com/office/drawing/2014/main" id="{1AC6F0AD-D4D1-90E0-18FD-2D066E61D786}"/>
              </a:ext>
            </a:extLst>
          </p:cNvPr>
          <p:cNvSpPr txBox="1"/>
          <p:nvPr userDrawn="1"/>
        </p:nvSpPr>
        <p:spPr>
          <a:xfrm>
            <a:off x="17530170" y="5562600"/>
            <a:ext cx="1739880" cy="1066800"/>
          </a:xfrm>
          <a:prstGeom prst="rect">
            <a:avLst/>
          </a:prstGeom>
          <a:noFill/>
        </p:spPr>
        <p:txBody>
          <a:bodyPr wrap="square" lIns="0" rtlCol="0" anchor="ctr">
            <a:noAutofit/>
          </a:bodyPr>
          <a:lstStyle/>
          <a:p>
            <a:pPr algn="ctr"/>
            <a:r>
              <a:rPr lang="en-US" sz="2000" b="1">
                <a:solidFill>
                  <a:schemeClr val="tx2"/>
                </a:solidFill>
                <a:latin typeface="+mj-lt"/>
              </a:rPr>
              <a:t>Trust</a:t>
            </a:r>
          </a:p>
        </p:txBody>
      </p:sp>
      <p:sp>
        <p:nvSpPr>
          <p:cNvPr id="3" name="Footer Placeholder 3">
            <a:extLst>
              <a:ext uri="{FF2B5EF4-FFF2-40B4-BE49-F238E27FC236}">
                <a16:creationId xmlns:a16="http://schemas.microsoft.com/office/drawing/2014/main" id="{D5202665-0134-9598-6EB7-D2F6B60EB548}"/>
              </a:ext>
            </a:extLst>
          </p:cNvPr>
          <p:cNvSpPr>
            <a:spLocks noGrp="1"/>
          </p:cNvSpPr>
          <p:nvPr>
            <p:ph type="ftr" sz="quarter" idx="11"/>
          </p:nvPr>
        </p:nvSpPr>
        <p:spPr>
          <a:xfrm>
            <a:off x="12746904" y="12861180"/>
            <a:ext cx="3493264" cy="307777"/>
          </a:xfrm>
          <a:prstGeom prst="rect">
            <a:avLst/>
          </a:prstGeom>
        </p:spPr>
        <p:txBody>
          <a:bodyPr wrap="none" anchor="ctr" anchorCtr="0">
            <a:spAutoFit/>
          </a:bodyPr>
          <a:lstStyle/>
          <a:p>
            <a:r>
              <a:rPr lang="en-US"/>
              <a:t>© 2024 Great Place To Work Nederland</a:t>
            </a:r>
          </a:p>
        </p:txBody>
      </p:sp>
    </p:spTree>
    <p:extLst>
      <p:ext uri="{BB962C8B-B14F-4D97-AF65-F5344CB8AC3E}">
        <p14:creationId xmlns:p14="http://schemas.microsoft.com/office/powerpoint/2010/main" val="6229520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Model_Trust_2">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55344149-6886-ECD3-C535-69AF68805407}"/>
              </a:ext>
            </a:extLst>
          </p:cNvPr>
          <p:cNvSpPr>
            <a:spLocks noGrp="1"/>
          </p:cNvSpPr>
          <p:nvPr>
            <p:ph type="dt" sz="half" idx="10"/>
          </p:nvPr>
        </p:nvSpPr>
        <p:spPr>
          <a:xfrm>
            <a:off x="18551445" y="12841870"/>
            <a:ext cx="2787333" cy="369464"/>
          </a:xfrm>
        </p:spPr>
        <p:txBody>
          <a:bodyPr/>
          <a:lstStyle/>
          <a:p>
            <a:fld id="{10943061-0E98-E941-BCC0-1746A5F7EC72}" type="datetime2">
              <a:t>dinsdag 24 juni 2025</a:t>
            </a:fld>
            <a:endParaRPr lang="en-US" dirty="0"/>
          </a:p>
        </p:txBody>
      </p:sp>
      <p:sp>
        <p:nvSpPr>
          <p:cNvPr id="7" name="Slide Number Placeholder 4">
            <a:extLst>
              <a:ext uri="{FF2B5EF4-FFF2-40B4-BE49-F238E27FC236}">
                <a16:creationId xmlns:a16="http://schemas.microsoft.com/office/drawing/2014/main" id="{7B268A2F-0D08-C195-602D-912B1F1B396D}"/>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dirty="0"/>
          </a:p>
        </p:txBody>
      </p:sp>
      <p:pic>
        <p:nvPicPr>
          <p:cNvPr id="8" name="Afbeelding 7">
            <a:extLst>
              <a:ext uri="{FF2B5EF4-FFF2-40B4-BE49-F238E27FC236}">
                <a16:creationId xmlns:a16="http://schemas.microsoft.com/office/drawing/2014/main" id="{8E475ED7-AA78-CDEF-9B6F-0741E5F65E6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9" name="Picture 8">
            <a:extLst>
              <a:ext uri="{FF2B5EF4-FFF2-40B4-BE49-F238E27FC236}">
                <a16:creationId xmlns:a16="http://schemas.microsoft.com/office/drawing/2014/main" id="{DFA989AF-187E-D67A-ACF7-19EA7E5FE11C}"/>
              </a:ext>
            </a:extLst>
          </p:cNvPr>
          <p:cNvPicPr>
            <a:picLocks noChangeAspect="1"/>
          </p:cNvPicPr>
          <p:nvPr userDrawn="1"/>
        </p:nvPicPr>
        <p:blipFill>
          <a:blip r:embed="rId3"/>
          <a:srcRect/>
          <a:stretch/>
        </p:blipFill>
        <p:spPr>
          <a:xfrm>
            <a:off x="12183451" y="-2013416"/>
            <a:ext cx="16256000" cy="16256000"/>
          </a:xfrm>
          <a:prstGeom prst="rect">
            <a:avLst/>
          </a:prstGeom>
        </p:spPr>
      </p:pic>
      <p:sp>
        <p:nvSpPr>
          <p:cNvPr id="10" name="Title 5">
            <a:extLst>
              <a:ext uri="{FF2B5EF4-FFF2-40B4-BE49-F238E27FC236}">
                <a16:creationId xmlns:a16="http://schemas.microsoft.com/office/drawing/2014/main" id="{5D045709-4B89-3E2B-BA54-89F7E7D877D8}"/>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Trust in your leaders.</a:t>
            </a:r>
          </a:p>
        </p:txBody>
      </p:sp>
      <p:sp>
        <p:nvSpPr>
          <p:cNvPr id="11" name="Text Placeholder 7">
            <a:extLst>
              <a:ext uri="{FF2B5EF4-FFF2-40B4-BE49-F238E27FC236}">
                <a16:creationId xmlns:a16="http://schemas.microsoft.com/office/drawing/2014/main" id="{8F2D5523-3EB4-BDE3-54FA-1C1CEDC46700}"/>
              </a:ext>
            </a:extLst>
          </p:cNvPr>
          <p:cNvSpPr txBox="1">
            <a:spLocks/>
          </p:cNvSpPr>
          <p:nvPr userDrawn="1"/>
        </p:nvSpPr>
        <p:spPr>
          <a:xfrm>
            <a:off x="1525587" y="6858000"/>
            <a:ext cx="7620001"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en-US" sz="2200" b="1" spc="0">
                <a:solidFill>
                  <a:schemeClr val="tx1"/>
                </a:solidFill>
              </a:rPr>
              <a:t>Credibility</a:t>
            </a:r>
            <a:r>
              <a:rPr lang="en-US" sz="2200" spc="0"/>
              <a:t> is built by fulfilling promises and being competent, authentic, and honest.</a:t>
            </a:r>
          </a:p>
          <a:p>
            <a:pPr marL="0" indent="0">
              <a:lnSpc>
                <a:spcPct val="150000"/>
              </a:lnSpc>
              <a:buNone/>
            </a:pPr>
            <a:r>
              <a:rPr lang="en-US" sz="2200" b="1" spc="0">
                <a:solidFill>
                  <a:schemeClr val="tx1"/>
                </a:solidFill>
              </a:rPr>
              <a:t>Respect</a:t>
            </a:r>
            <a:r>
              <a:rPr lang="en-US" sz="2200" spc="0"/>
              <a:t> is demonstrated and earned by showing genuine care for employees.</a:t>
            </a:r>
          </a:p>
          <a:p>
            <a:pPr marL="0" indent="0">
              <a:lnSpc>
                <a:spcPct val="150000"/>
              </a:lnSpc>
              <a:buNone/>
            </a:pPr>
            <a:r>
              <a:rPr lang="en-US" sz="2200" b="1" spc="0">
                <a:solidFill>
                  <a:schemeClr val="tx1"/>
                </a:solidFill>
              </a:rPr>
              <a:t>Fairness</a:t>
            </a:r>
            <a:r>
              <a:rPr lang="en-US" sz="2200" spc="0"/>
              <a:t> is practiced by ensuring all employees have opportunities for growth and recognition.</a:t>
            </a:r>
          </a:p>
        </p:txBody>
      </p:sp>
      <p:sp>
        <p:nvSpPr>
          <p:cNvPr id="12" name="Text Placeholder 6">
            <a:extLst>
              <a:ext uri="{FF2B5EF4-FFF2-40B4-BE49-F238E27FC236}">
                <a16:creationId xmlns:a16="http://schemas.microsoft.com/office/drawing/2014/main" id="{3FE21079-6720-4516-EBFB-6785C6D67DA7}"/>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sp>
        <p:nvSpPr>
          <p:cNvPr id="13" name="TextBox 9">
            <a:extLst>
              <a:ext uri="{FF2B5EF4-FFF2-40B4-BE49-F238E27FC236}">
                <a16:creationId xmlns:a16="http://schemas.microsoft.com/office/drawing/2014/main" id="{7FC44C10-3491-FACE-C8CF-A877BB212BEF}"/>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Leader</a:t>
            </a:r>
          </a:p>
        </p:txBody>
      </p:sp>
      <p:sp>
        <p:nvSpPr>
          <p:cNvPr id="14" name="TextBox 10">
            <a:extLst>
              <a:ext uri="{FF2B5EF4-FFF2-40B4-BE49-F238E27FC236}">
                <a16:creationId xmlns:a16="http://schemas.microsoft.com/office/drawing/2014/main" id="{403E019E-D92B-E193-E3D1-30252704F949}"/>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Employee</a:t>
            </a:r>
          </a:p>
        </p:txBody>
      </p:sp>
      <p:sp>
        <p:nvSpPr>
          <p:cNvPr id="15" name="TextBox 11">
            <a:extLst>
              <a:ext uri="{FF2B5EF4-FFF2-40B4-BE49-F238E27FC236}">
                <a16:creationId xmlns:a16="http://schemas.microsoft.com/office/drawing/2014/main" id="{51730C3D-985B-BA67-167A-D608A4435875}"/>
              </a:ext>
            </a:extLst>
          </p:cNvPr>
          <p:cNvSpPr txBox="1"/>
          <p:nvPr userDrawn="1"/>
        </p:nvSpPr>
        <p:spPr>
          <a:xfrm>
            <a:off x="16728429" y="3505200"/>
            <a:ext cx="1942158" cy="1066800"/>
          </a:xfrm>
          <a:prstGeom prst="rect">
            <a:avLst/>
          </a:prstGeom>
          <a:noFill/>
        </p:spPr>
        <p:txBody>
          <a:bodyPr wrap="square" lIns="0" rtlCol="0" anchor="ctr">
            <a:noAutofit/>
          </a:bodyPr>
          <a:lstStyle/>
          <a:p>
            <a:pPr algn="ctr"/>
            <a:r>
              <a:rPr lang="en-US" sz="2200" b="1">
                <a:solidFill>
                  <a:schemeClr val="tx2"/>
                </a:solidFill>
                <a:latin typeface="+mj-lt"/>
              </a:rPr>
              <a:t>Respect</a:t>
            </a:r>
          </a:p>
        </p:txBody>
      </p:sp>
      <p:sp>
        <p:nvSpPr>
          <p:cNvPr id="16" name="TextBox 12">
            <a:extLst>
              <a:ext uri="{FF2B5EF4-FFF2-40B4-BE49-F238E27FC236}">
                <a16:creationId xmlns:a16="http://schemas.microsoft.com/office/drawing/2014/main" id="{59BF8F63-24CB-3BD3-3A9E-581BCADD748C}"/>
              </a:ext>
            </a:extLst>
          </p:cNvPr>
          <p:cNvSpPr txBox="1"/>
          <p:nvPr userDrawn="1"/>
        </p:nvSpPr>
        <p:spPr>
          <a:xfrm>
            <a:off x="16728429" y="7658745"/>
            <a:ext cx="1942158" cy="1066800"/>
          </a:xfrm>
          <a:prstGeom prst="rect">
            <a:avLst/>
          </a:prstGeom>
          <a:noFill/>
        </p:spPr>
        <p:txBody>
          <a:bodyPr wrap="square" lIns="0" rtlCol="0" anchor="ctr">
            <a:noAutofit/>
          </a:bodyPr>
          <a:lstStyle/>
          <a:p>
            <a:pPr algn="ctr"/>
            <a:r>
              <a:rPr lang="en-US" sz="2200" b="1">
                <a:solidFill>
                  <a:schemeClr val="tx2"/>
                </a:solidFill>
                <a:latin typeface="+mj-lt"/>
              </a:rPr>
              <a:t>Fairness</a:t>
            </a:r>
          </a:p>
        </p:txBody>
      </p:sp>
      <p:sp>
        <p:nvSpPr>
          <p:cNvPr id="18" name="TextBox 13">
            <a:extLst>
              <a:ext uri="{FF2B5EF4-FFF2-40B4-BE49-F238E27FC236}">
                <a16:creationId xmlns:a16="http://schemas.microsoft.com/office/drawing/2014/main" id="{5DBB5D82-87D4-5EBD-468E-33D66E9821ED}"/>
              </a:ext>
            </a:extLst>
          </p:cNvPr>
          <p:cNvSpPr txBox="1"/>
          <p:nvPr userDrawn="1"/>
        </p:nvSpPr>
        <p:spPr>
          <a:xfrm>
            <a:off x="12605880" y="5566473"/>
            <a:ext cx="1942158" cy="1066800"/>
          </a:xfrm>
          <a:prstGeom prst="rect">
            <a:avLst/>
          </a:prstGeom>
          <a:noFill/>
        </p:spPr>
        <p:txBody>
          <a:bodyPr wrap="square" lIns="0" rtlCol="0" anchor="ctr">
            <a:noAutofit/>
          </a:bodyPr>
          <a:lstStyle/>
          <a:p>
            <a:pPr algn="ctr"/>
            <a:r>
              <a:rPr lang="en-US" sz="2200" b="1">
                <a:solidFill>
                  <a:schemeClr val="tx2"/>
                </a:solidFill>
                <a:latin typeface="+mj-lt"/>
              </a:rPr>
              <a:t>Credibility</a:t>
            </a:r>
          </a:p>
        </p:txBody>
      </p:sp>
      <p:sp>
        <p:nvSpPr>
          <p:cNvPr id="3" name="Footer Placeholder 3">
            <a:extLst>
              <a:ext uri="{FF2B5EF4-FFF2-40B4-BE49-F238E27FC236}">
                <a16:creationId xmlns:a16="http://schemas.microsoft.com/office/drawing/2014/main" id="{8617A788-DE97-EF69-B3F0-40AC4D62FD6D}"/>
              </a:ext>
            </a:extLst>
          </p:cNvPr>
          <p:cNvSpPr>
            <a:spLocks noGrp="1"/>
          </p:cNvSpPr>
          <p:nvPr>
            <p:ph type="ftr" sz="quarter" idx="11"/>
          </p:nvPr>
        </p:nvSpPr>
        <p:spPr>
          <a:xfrm>
            <a:off x="12746904" y="12861180"/>
            <a:ext cx="3493264" cy="307777"/>
          </a:xfrm>
          <a:prstGeom prst="rect">
            <a:avLst/>
          </a:prstGeom>
        </p:spPr>
        <p:txBody>
          <a:bodyPr wrap="none" anchor="ctr" anchorCtr="0">
            <a:spAutoFit/>
          </a:bodyPr>
          <a:lstStyle/>
          <a:p>
            <a:r>
              <a:rPr lang="en-US"/>
              <a:t>© 2024 Great Place To Work Nederland</a:t>
            </a:r>
          </a:p>
        </p:txBody>
      </p:sp>
    </p:spTree>
    <p:extLst>
      <p:ext uri="{BB962C8B-B14F-4D97-AF65-F5344CB8AC3E}">
        <p14:creationId xmlns:p14="http://schemas.microsoft.com/office/powerpoint/2010/main" val="259637635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Model_Prid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2425B01A-897D-F3D2-599E-A5AF0345BE2A}"/>
              </a:ext>
            </a:extLst>
          </p:cNvPr>
          <p:cNvSpPr>
            <a:spLocks noGrp="1"/>
          </p:cNvSpPr>
          <p:nvPr>
            <p:ph type="dt" sz="half" idx="10"/>
          </p:nvPr>
        </p:nvSpPr>
        <p:spPr>
          <a:xfrm>
            <a:off x="18551445" y="12841870"/>
            <a:ext cx="2787333" cy="369464"/>
          </a:xfrm>
        </p:spPr>
        <p:txBody>
          <a:bodyPr/>
          <a:lstStyle/>
          <a:p>
            <a:fld id="{4BB9701F-CFB3-1848-8ED2-5DB0E7320BD1}" type="datetime2">
              <a:t>dinsdag 24 juni 2025</a:t>
            </a:fld>
            <a:endParaRPr lang="en-US" dirty="0"/>
          </a:p>
        </p:txBody>
      </p:sp>
      <p:sp>
        <p:nvSpPr>
          <p:cNvPr id="4" name="Slide Number Placeholder 4">
            <a:extLst>
              <a:ext uri="{FF2B5EF4-FFF2-40B4-BE49-F238E27FC236}">
                <a16:creationId xmlns:a16="http://schemas.microsoft.com/office/drawing/2014/main" id="{5A50CA86-B16A-A55A-1E3B-244F0968DEE5}"/>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dirty="0"/>
          </a:p>
        </p:txBody>
      </p:sp>
      <p:pic>
        <p:nvPicPr>
          <p:cNvPr id="5" name="Afbeelding 4">
            <a:extLst>
              <a:ext uri="{FF2B5EF4-FFF2-40B4-BE49-F238E27FC236}">
                <a16:creationId xmlns:a16="http://schemas.microsoft.com/office/drawing/2014/main" id="{A8B52965-642A-30AB-529B-2F63A7E6B11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5">
            <a:extLst>
              <a:ext uri="{FF2B5EF4-FFF2-40B4-BE49-F238E27FC236}">
                <a16:creationId xmlns:a16="http://schemas.microsoft.com/office/drawing/2014/main" id="{5A98B2F8-04A1-A4B4-5D91-7820D8A9364D}"/>
              </a:ext>
            </a:extLst>
          </p:cNvPr>
          <p:cNvSpPr txBox="1">
            <a:spLocks/>
          </p:cNvSpPr>
          <p:nvPr userDrawn="1"/>
        </p:nvSpPr>
        <p:spPr>
          <a:xfrm>
            <a:off x="1526259" y="3809999"/>
            <a:ext cx="6764301"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Pride in </a:t>
            </a:r>
          </a:p>
          <a:p>
            <a:r>
              <a:rPr lang="en-US"/>
              <a:t>your work.</a:t>
            </a:r>
          </a:p>
        </p:txBody>
      </p:sp>
      <p:sp>
        <p:nvSpPr>
          <p:cNvPr id="7" name="Text Placeholder 7">
            <a:extLst>
              <a:ext uri="{FF2B5EF4-FFF2-40B4-BE49-F238E27FC236}">
                <a16:creationId xmlns:a16="http://schemas.microsoft.com/office/drawing/2014/main" id="{60CA4FD6-33D5-4D67-802F-A14DE08A34C1}"/>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en-US" sz="2200" spc="0"/>
              <a:t>Employees at great workplaces are proud of their work and their company. When employees feel they make a difference and that their work is more than a job, it creates a deeper sense of meaning and purpose in their work, leading to higher levels of morale and motivation. </a:t>
            </a:r>
          </a:p>
        </p:txBody>
      </p:sp>
      <p:sp>
        <p:nvSpPr>
          <p:cNvPr id="8" name="Text Placeholder 6">
            <a:extLst>
              <a:ext uri="{FF2B5EF4-FFF2-40B4-BE49-F238E27FC236}">
                <a16:creationId xmlns:a16="http://schemas.microsoft.com/office/drawing/2014/main" id="{871270AB-02A3-B56D-653D-C4D5C20E37EE}"/>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02</a:t>
            </a:r>
          </a:p>
        </p:txBody>
      </p:sp>
      <p:pic>
        <p:nvPicPr>
          <p:cNvPr id="9" name="Picture 8">
            <a:extLst>
              <a:ext uri="{FF2B5EF4-FFF2-40B4-BE49-F238E27FC236}">
                <a16:creationId xmlns:a16="http://schemas.microsoft.com/office/drawing/2014/main" id="{21AF4868-C572-E75B-B9C1-5FC359CEF01C}"/>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10" name="TextBox 9">
            <a:extLst>
              <a:ext uri="{FF2B5EF4-FFF2-40B4-BE49-F238E27FC236}">
                <a16:creationId xmlns:a16="http://schemas.microsoft.com/office/drawing/2014/main" id="{6358A2F6-B545-41E0-7426-E425321BD4FF}"/>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Leader</a:t>
            </a:r>
          </a:p>
        </p:txBody>
      </p:sp>
      <p:sp>
        <p:nvSpPr>
          <p:cNvPr id="11" name="TextBox 10">
            <a:extLst>
              <a:ext uri="{FF2B5EF4-FFF2-40B4-BE49-F238E27FC236}">
                <a16:creationId xmlns:a16="http://schemas.microsoft.com/office/drawing/2014/main" id="{9FF97261-00C0-E71F-14C5-702C240F510E}"/>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Employee</a:t>
            </a:r>
          </a:p>
        </p:txBody>
      </p:sp>
      <p:sp>
        <p:nvSpPr>
          <p:cNvPr id="12" name="TextBox 11">
            <a:extLst>
              <a:ext uri="{FF2B5EF4-FFF2-40B4-BE49-F238E27FC236}">
                <a16:creationId xmlns:a16="http://schemas.microsoft.com/office/drawing/2014/main" id="{C04BF3D8-5D72-98B4-4006-102410AB4B76}"/>
              </a:ext>
            </a:extLst>
          </p:cNvPr>
          <p:cNvSpPr txBox="1"/>
          <p:nvPr userDrawn="1"/>
        </p:nvSpPr>
        <p:spPr>
          <a:xfrm>
            <a:off x="14286495" y="5867400"/>
            <a:ext cx="1673235" cy="1066800"/>
          </a:xfrm>
          <a:prstGeom prst="rect">
            <a:avLst/>
          </a:prstGeom>
          <a:noFill/>
        </p:spPr>
        <p:txBody>
          <a:bodyPr wrap="square" lIns="0" rtlCol="0" anchor="ctr">
            <a:noAutofit/>
          </a:bodyPr>
          <a:lstStyle/>
          <a:p>
            <a:pPr algn="ctr"/>
            <a:r>
              <a:rPr lang="en-US" sz="1800" b="1">
                <a:solidFill>
                  <a:schemeClr val="tx2"/>
                </a:solidFill>
                <a:latin typeface="+mj-lt"/>
              </a:rPr>
              <a:t>Trust</a:t>
            </a:r>
          </a:p>
        </p:txBody>
      </p:sp>
      <p:sp>
        <p:nvSpPr>
          <p:cNvPr id="13" name="TextBox 12">
            <a:extLst>
              <a:ext uri="{FF2B5EF4-FFF2-40B4-BE49-F238E27FC236}">
                <a16:creationId xmlns:a16="http://schemas.microsoft.com/office/drawing/2014/main" id="{E3A6F69C-2004-B745-5AA5-50785D671FB5}"/>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Work</a:t>
            </a:r>
          </a:p>
        </p:txBody>
      </p:sp>
      <p:sp>
        <p:nvSpPr>
          <p:cNvPr id="14" name="TextBox 13">
            <a:extLst>
              <a:ext uri="{FF2B5EF4-FFF2-40B4-BE49-F238E27FC236}">
                <a16:creationId xmlns:a16="http://schemas.microsoft.com/office/drawing/2014/main" id="{AB297EDC-A9D5-4C1F-F188-3CE4262CFC2C}"/>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Pride</a:t>
            </a:r>
          </a:p>
        </p:txBody>
      </p:sp>
      <p:sp>
        <p:nvSpPr>
          <p:cNvPr id="15" name="Footer Placeholder 3">
            <a:extLst>
              <a:ext uri="{FF2B5EF4-FFF2-40B4-BE49-F238E27FC236}">
                <a16:creationId xmlns:a16="http://schemas.microsoft.com/office/drawing/2014/main" id="{37149321-05F5-A30A-1525-E27D524D27E5}"/>
              </a:ext>
            </a:extLst>
          </p:cNvPr>
          <p:cNvSpPr>
            <a:spLocks noGrp="1"/>
          </p:cNvSpPr>
          <p:nvPr>
            <p:ph type="ftr" sz="quarter" idx="11"/>
          </p:nvPr>
        </p:nvSpPr>
        <p:spPr>
          <a:xfrm>
            <a:off x="12746904" y="12861180"/>
            <a:ext cx="3493264" cy="307777"/>
          </a:xfrm>
          <a:prstGeom prst="rect">
            <a:avLst/>
          </a:prstGeom>
        </p:spPr>
        <p:txBody>
          <a:bodyPr wrap="none" anchor="ctr" anchorCtr="0">
            <a:spAutoFit/>
          </a:bodyPr>
          <a:lstStyle/>
          <a:p>
            <a:r>
              <a:rPr lang="en-US"/>
              <a:t>© 2024 Great Place To Work Nederland</a:t>
            </a:r>
          </a:p>
        </p:txBody>
      </p:sp>
    </p:spTree>
    <p:extLst>
      <p:ext uri="{BB962C8B-B14F-4D97-AF65-F5344CB8AC3E}">
        <p14:creationId xmlns:p14="http://schemas.microsoft.com/office/powerpoint/2010/main" val="11984510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Model_Camaraderi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68EF932-5960-655E-20D0-7A2ECCED7420}"/>
              </a:ext>
            </a:extLst>
          </p:cNvPr>
          <p:cNvSpPr>
            <a:spLocks noGrp="1"/>
          </p:cNvSpPr>
          <p:nvPr>
            <p:ph type="dt" sz="half" idx="10"/>
          </p:nvPr>
        </p:nvSpPr>
        <p:spPr>
          <a:xfrm>
            <a:off x="18551445" y="12841870"/>
            <a:ext cx="2787333" cy="369464"/>
          </a:xfrm>
        </p:spPr>
        <p:txBody>
          <a:bodyPr/>
          <a:lstStyle/>
          <a:p>
            <a:fld id="{1B62C312-4BEE-D745-A598-F8FDCD0460E6}" type="datetime2">
              <a:t>dinsdag 24 juni 2025</a:t>
            </a:fld>
            <a:endParaRPr lang="en-US" dirty="0"/>
          </a:p>
        </p:txBody>
      </p:sp>
      <p:sp>
        <p:nvSpPr>
          <p:cNvPr id="4" name="Slide Number Placeholder 4">
            <a:extLst>
              <a:ext uri="{FF2B5EF4-FFF2-40B4-BE49-F238E27FC236}">
                <a16:creationId xmlns:a16="http://schemas.microsoft.com/office/drawing/2014/main" id="{82ED38BA-1CF9-2E63-8A35-8C527E378E18}"/>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dirty="0"/>
          </a:p>
        </p:txBody>
      </p:sp>
      <p:pic>
        <p:nvPicPr>
          <p:cNvPr id="5" name="Afbeelding 4">
            <a:extLst>
              <a:ext uri="{FF2B5EF4-FFF2-40B4-BE49-F238E27FC236}">
                <a16:creationId xmlns:a16="http://schemas.microsoft.com/office/drawing/2014/main" id="{0799C9DA-04D9-8784-6CC2-301273D9FA2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5">
            <a:extLst>
              <a:ext uri="{FF2B5EF4-FFF2-40B4-BE49-F238E27FC236}">
                <a16:creationId xmlns:a16="http://schemas.microsoft.com/office/drawing/2014/main" id="{0A459851-99EF-4764-A683-0545EBC1E485}"/>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Camaraderie </a:t>
            </a:r>
          </a:p>
          <a:p>
            <a:r>
              <a:rPr lang="en-US"/>
              <a:t>in your team.</a:t>
            </a:r>
          </a:p>
        </p:txBody>
      </p:sp>
      <p:sp>
        <p:nvSpPr>
          <p:cNvPr id="7" name="Text Placeholder 7">
            <a:extLst>
              <a:ext uri="{FF2B5EF4-FFF2-40B4-BE49-F238E27FC236}">
                <a16:creationId xmlns:a16="http://schemas.microsoft.com/office/drawing/2014/main" id="{701D9BC7-E08E-58D6-6CCD-AF82713FDADB}"/>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en-US" sz="2200" spc="0"/>
              <a:t>Employees at great workplaces often describe their colleagues as friends or “like family.” These strong connections between and among co-workers lead to a sense of belonging to each other and the organization.</a:t>
            </a:r>
          </a:p>
        </p:txBody>
      </p:sp>
      <p:sp>
        <p:nvSpPr>
          <p:cNvPr id="8" name="Text Placeholder 6">
            <a:extLst>
              <a:ext uri="{FF2B5EF4-FFF2-40B4-BE49-F238E27FC236}">
                <a16:creationId xmlns:a16="http://schemas.microsoft.com/office/drawing/2014/main" id="{ADABFBE3-B477-2C3C-F16C-DB45DA0E05AB}"/>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03</a:t>
            </a:r>
          </a:p>
        </p:txBody>
      </p:sp>
      <p:pic>
        <p:nvPicPr>
          <p:cNvPr id="9" name="Picture 8">
            <a:extLst>
              <a:ext uri="{FF2B5EF4-FFF2-40B4-BE49-F238E27FC236}">
                <a16:creationId xmlns:a16="http://schemas.microsoft.com/office/drawing/2014/main" id="{87A78A63-0F62-E4FC-F992-3B94FE0184DE}"/>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10" name="TextBox 9">
            <a:extLst>
              <a:ext uri="{FF2B5EF4-FFF2-40B4-BE49-F238E27FC236}">
                <a16:creationId xmlns:a16="http://schemas.microsoft.com/office/drawing/2014/main" id="{6AFD6FAA-EC56-E2C5-F08F-C3741DC92D8E}"/>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Leader</a:t>
            </a:r>
          </a:p>
        </p:txBody>
      </p:sp>
      <p:sp>
        <p:nvSpPr>
          <p:cNvPr id="11" name="TextBox 10">
            <a:extLst>
              <a:ext uri="{FF2B5EF4-FFF2-40B4-BE49-F238E27FC236}">
                <a16:creationId xmlns:a16="http://schemas.microsoft.com/office/drawing/2014/main" id="{1DE4697F-2203-D126-0418-E2CD29316B87}"/>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Employee</a:t>
            </a:r>
          </a:p>
        </p:txBody>
      </p:sp>
      <p:sp>
        <p:nvSpPr>
          <p:cNvPr id="12" name="TextBox 11">
            <a:extLst>
              <a:ext uri="{FF2B5EF4-FFF2-40B4-BE49-F238E27FC236}">
                <a16:creationId xmlns:a16="http://schemas.microsoft.com/office/drawing/2014/main" id="{BC98B7DA-CA48-DAD1-7E7F-9026829D9865}"/>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Trust</a:t>
            </a:r>
          </a:p>
        </p:txBody>
      </p:sp>
      <p:sp>
        <p:nvSpPr>
          <p:cNvPr id="13" name="TextBox 13">
            <a:extLst>
              <a:ext uri="{FF2B5EF4-FFF2-40B4-BE49-F238E27FC236}">
                <a16:creationId xmlns:a16="http://schemas.microsoft.com/office/drawing/2014/main" id="{C2A6A1B2-AC60-5AC0-F4F5-836E14EED796}"/>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Work</a:t>
            </a:r>
          </a:p>
        </p:txBody>
      </p:sp>
      <p:sp>
        <p:nvSpPr>
          <p:cNvPr id="14" name="TextBox 14">
            <a:extLst>
              <a:ext uri="{FF2B5EF4-FFF2-40B4-BE49-F238E27FC236}">
                <a16:creationId xmlns:a16="http://schemas.microsoft.com/office/drawing/2014/main" id="{1FDDCC5B-F788-F619-707E-24FC2C72F5CE}"/>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5" name="TextBox 15">
            <a:extLst>
              <a:ext uri="{FF2B5EF4-FFF2-40B4-BE49-F238E27FC236}">
                <a16:creationId xmlns:a16="http://schemas.microsoft.com/office/drawing/2014/main" id="{CAC9C637-9180-B4EA-7C37-49958DD57954}"/>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Camaraderie</a:t>
            </a:r>
          </a:p>
        </p:txBody>
      </p:sp>
      <p:sp>
        <p:nvSpPr>
          <p:cNvPr id="16" name="TextBox 16">
            <a:extLst>
              <a:ext uri="{FF2B5EF4-FFF2-40B4-BE49-F238E27FC236}">
                <a16:creationId xmlns:a16="http://schemas.microsoft.com/office/drawing/2014/main" id="{CF3D18BA-03E1-829D-7285-1B385DA2A7D9}"/>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Pride</a:t>
            </a:r>
          </a:p>
        </p:txBody>
      </p:sp>
      <p:sp>
        <p:nvSpPr>
          <p:cNvPr id="17" name="Footer Placeholder 3">
            <a:extLst>
              <a:ext uri="{FF2B5EF4-FFF2-40B4-BE49-F238E27FC236}">
                <a16:creationId xmlns:a16="http://schemas.microsoft.com/office/drawing/2014/main" id="{C8424F62-F9E0-9C4F-85CA-047724F5B827}"/>
              </a:ext>
            </a:extLst>
          </p:cNvPr>
          <p:cNvSpPr>
            <a:spLocks noGrp="1"/>
          </p:cNvSpPr>
          <p:nvPr>
            <p:ph type="ftr" sz="quarter" idx="11"/>
          </p:nvPr>
        </p:nvSpPr>
        <p:spPr>
          <a:xfrm>
            <a:off x="12746904" y="12861180"/>
            <a:ext cx="3493264" cy="307777"/>
          </a:xfrm>
          <a:prstGeom prst="rect">
            <a:avLst/>
          </a:prstGeom>
        </p:spPr>
        <p:txBody>
          <a:bodyPr wrap="none" anchor="ctr" anchorCtr="0">
            <a:spAutoFit/>
          </a:bodyPr>
          <a:lstStyle/>
          <a:p>
            <a:r>
              <a:rPr lang="en-US"/>
              <a:t>© 2024 Great Place To Work Nederland</a:t>
            </a:r>
          </a:p>
        </p:txBody>
      </p:sp>
    </p:spTree>
    <p:extLst>
      <p:ext uri="{BB962C8B-B14F-4D97-AF65-F5344CB8AC3E}">
        <p14:creationId xmlns:p14="http://schemas.microsoft.com/office/powerpoint/2010/main" val="14906182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Model_For_All">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BFE6A08D-3685-8A0E-6DB1-30A602AC70B0}"/>
              </a:ext>
            </a:extLst>
          </p:cNvPr>
          <p:cNvSpPr>
            <a:spLocks noGrp="1"/>
          </p:cNvSpPr>
          <p:nvPr>
            <p:ph type="dt" sz="half" idx="10"/>
          </p:nvPr>
        </p:nvSpPr>
        <p:spPr>
          <a:xfrm>
            <a:off x="18551445" y="12841870"/>
            <a:ext cx="2787333" cy="369464"/>
          </a:xfrm>
        </p:spPr>
        <p:txBody>
          <a:bodyPr/>
          <a:lstStyle/>
          <a:p>
            <a:fld id="{6865CDFE-17D5-2D45-AB3C-A2A3D3E91BB0}" type="datetime2">
              <a:t>dinsdag 24 juni 2025</a:t>
            </a:fld>
            <a:endParaRPr lang="en-US" dirty="0"/>
          </a:p>
        </p:txBody>
      </p:sp>
      <p:sp>
        <p:nvSpPr>
          <p:cNvPr id="4" name="Slide Number Placeholder 4">
            <a:extLst>
              <a:ext uri="{FF2B5EF4-FFF2-40B4-BE49-F238E27FC236}">
                <a16:creationId xmlns:a16="http://schemas.microsoft.com/office/drawing/2014/main" id="{08B0EE68-50B6-F8C3-34F6-FB4C8A76B0EF}"/>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dirty="0"/>
          </a:p>
        </p:txBody>
      </p:sp>
      <p:pic>
        <p:nvPicPr>
          <p:cNvPr id="5" name="Afbeelding 4">
            <a:extLst>
              <a:ext uri="{FF2B5EF4-FFF2-40B4-BE49-F238E27FC236}">
                <a16:creationId xmlns:a16="http://schemas.microsoft.com/office/drawing/2014/main" id="{953AF18C-975B-131F-4BAC-E4A1512A974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5">
            <a:extLst>
              <a:ext uri="{FF2B5EF4-FFF2-40B4-BE49-F238E27FC236}">
                <a16:creationId xmlns:a16="http://schemas.microsoft.com/office/drawing/2014/main" id="{0C78CF68-3184-1E9F-8EF9-916CB0B5AEC6}"/>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For All.</a:t>
            </a:r>
          </a:p>
        </p:txBody>
      </p:sp>
      <p:sp>
        <p:nvSpPr>
          <p:cNvPr id="7" name="Text Placeholder 7">
            <a:extLst>
              <a:ext uri="{FF2B5EF4-FFF2-40B4-BE49-F238E27FC236}">
                <a16:creationId xmlns:a16="http://schemas.microsoft.com/office/drawing/2014/main" id="{B29EDDF6-E084-5141-4D86-941F056E914F}"/>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en-US" sz="2200" spc="0"/>
              <a:t>A great employee experience is consistently and universally excellent, encompassing everyone in the organization, irrespective of their role, background, or time spent at the organization.</a:t>
            </a:r>
          </a:p>
          <a:p>
            <a:pPr marL="0" indent="0">
              <a:lnSpc>
                <a:spcPct val="150000"/>
              </a:lnSpc>
              <a:buNone/>
            </a:pPr>
            <a:r>
              <a:rPr lang="en-US" sz="2200" spc="0"/>
              <a:t>For All means everyone.</a:t>
            </a:r>
          </a:p>
        </p:txBody>
      </p:sp>
      <p:sp>
        <p:nvSpPr>
          <p:cNvPr id="8" name="Text Placeholder 6">
            <a:extLst>
              <a:ext uri="{FF2B5EF4-FFF2-40B4-BE49-F238E27FC236}">
                <a16:creationId xmlns:a16="http://schemas.microsoft.com/office/drawing/2014/main" id="{683344B4-A461-C483-BA77-5AFA6F8231C0}"/>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04</a:t>
            </a:r>
          </a:p>
        </p:txBody>
      </p:sp>
      <p:pic>
        <p:nvPicPr>
          <p:cNvPr id="9" name="Picture 9" descr="A red and white circles with black circles&#10;&#10;Description automatically generated">
            <a:extLst>
              <a:ext uri="{FF2B5EF4-FFF2-40B4-BE49-F238E27FC236}">
                <a16:creationId xmlns:a16="http://schemas.microsoft.com/office/drawing/2014/main" id="{B5E6167F-1F9A-2E88-414A-6D46106765E5}"/>
              </a:ext>
            </a:extLst>
          </p:cNvPr>
          <p:cNvPicPr>
            <a:picLocks noChangeAspect="1"/>
          </p:cNvPicPr>
          <p:nvPr userDrawn="1"/>
        </p:nvPicPr>
        <p:blipFill>
          <a:blip r:embed="rId3"/>
          <a:stretch>
            <a:fillRect/>
          </a:stretch>
        </p:blipFill>
        <p:spPr>
          <a:xfrm>
            <a:off x="10669588" y="624839"/>
            <a:ext cx="11582399" cy="11582399"/>
          </a:xfrm>
          <a:prstGeom prst="rect">
            <a:avLst/>
          </a:prstGeom>
        </p:spPr>
      </p:pic>
      <p:sp>
        <p:nvSpPr>
          <p:cNvPr id="10" name="TextBox 10">
            <a:extLst>
              <a:ext uri="{FF2B5EF4-FFF2-40B4-BE49-F238E27FC236}">
                <a16:creationId xmlns:a16="http://schemas.microsoft.com/office/drawing/2014/main" id="{660C73BA-2F61-05AF-A46E-02CAD36CE232}"/>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Leader</a:t>
            </a:r>
          </a:p>
        </p:txBody>
      </p:sp>
      <p:sp>
        <p:nvSpPr>
          <p:cNvPr id="11" name="TextBox 11">
            <a:extLst>
              <a:ext uri="{FF2B5EF4-FFF2-40B4-BE49-F238E27FC236}">
                <a16:creationId xmlns:a16="http://schemas.microsoft.com/office/drawing/2014/main" id="{BFB375E2-025A-EDEF-CBA8-1B1BCC615F67}"/>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Employee</a:t>
            </a:r>
          </a:p>
        </p:txBody>
      </p:sp>
      <p:sp>
        <p:nvSpPr>
          <p:cNvPr id="12" name="TextBox 12">
            <a:extLst>
              <a:ext uri="{FF2B5EF4-FFF2-40B4-BE49-F238E27FC236}">
                <a16:creationId xmlns:a16="http://schemas.microsoft.com/office/drawing/2014/main" id="{841E7095-607F-E9B6-3CA6-C38CD27C8052}"/>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Trust</a:t>
            </a:r>
          </a:p>
        </p:txBody>
      </p:sp>
      <p:sp>
        <p:nvSpPr>
          <p:cNvPr id="13" name="TextBox 13">
            <a:extLst>
              <a:ext uri="{FF2B5EF4-FFF2-40B4-BE49-F238E27FC236}">
                <a16:creationId xmlns:a16="http://schemas.microsoft.com/office/drawing/2014/main" id="{B3C09F67-94C0-158B-8127-FBE2666E2038}"/>
              </a:ext>
            </a:extLst>
          </p:cNvPr>
          <p:cNvSpPr txBox="1"/>
          <p:nvPr userDrawn="1"/>
        </p:nvSpPr>
        <p:spPr>
          <a:xfrm>
            <a:off x="18648988" y="5867400"/>
            <a:ext cx="1447800" cy="1066800"/>
          </a:xfrm>
          <a:prstGeom prst="rect">
            <a:avLst/>
          </a:prstGeom>
          <a:noFill/>
        </p:spPr>
        <p:txBody>
          <a:bodyPr wrap="square" lIns="0" rtlCol="0" anchor="ctr">
            <a:noAutofit/>
          </a:bodyPr>
          <a:lstStyle/>
          <a:p>
            <a:pPr algn="ctr"/>
            <a:r>
              <a:rPr lang="en-US" sz="2200" b="1">
                <a:solidFill>
                  <a:schemeClr val="bg1"/>
                </a:solidFill>
                <a:latin typeface="+mj-lt"/>
              </a:rPr>
              <a:t>For All</a:t>
            </a:r>
          </a:p>
        </p:txBody>
      </p:sp>
      <p:sp>
        <p:nvSpPr>
          <p:cNvPr id="14" name="TextBox 14">
            <a:extLst>
              <a:ext uri="{FF2B5EF4-FFF2-40B4-BE49-F238E27FC236}">
                <a16:creationId xmlns:a16="http://schemas.microsoft.com/office/drawing/2014/main" id="{399AFD30-FB7D-CD40-3261-B0AFFF1D871A}"/>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Work</a:t>
            </a:r>
          </a:p>
        </p:txBody>
      </p:sp>
      <p:sp>
        <p:nvSpPr>
          <p:cNvPr id="15" name="TextBox 15">
            <a:extLst>
              <a:ext uri="{FF2B5EF4-FFF2-40B4-BE49-F238E27FC236}">
                <a16:creationId xmlns:a16="http://schemas.microsoft.com/office/drawing/2014/main" id="{81424B99-6117-B984-BDA0-B1697FB5B0CF}"/>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6" name="TextBox 16">
            <a:extLst>
              <a:ext uri="{FF2B5EF4-FFF2-40B4-BE49-F238E27FC236}">
                <a16:creationId xmlns:a16="http://schemas.microsoft.com/office/drawing/2014/main" id="{A0920ACB-8C6C-E33C-EFBC-6553888DC3B4}"/>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Camaraderie</a:t>
            </a:r>
          </a:p>
        </p:txBody>
      </p:sp>
      <p:sp>
        <p:nvSpPr>
          <p:cNvPr id="17" name="TextBox 17">
            <a:extLst>
              <a:ext uri="{FF2B5EF4-FFF2-40B4-BE49-F238E27FC236}">
                <a16:creationId xmlns:a16="http://schemas.microsoft.com/office/drawing/2014/main" id="{E025997E-C0C7-C0EE-B185-1D11CD155289}"/>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Pride</a:t>
            </a:r>
          </a:p>
        </p:txBody>
      </p:sp>
      <p:sp>
        <p:nvSpPr>
          <p:cNvPr id="18" name="Footer Placeholder 3">
            <a:extLst>
              <a:ext uri="{FF2B5EF4-FFF2-40B4-BE49-F238E27FC236}">
                <a16:creationId xmlns:a16="http://schemas.microsoft.com/office/drawing/2014/main" id="{573ED3D9-7F16-9581-331A-541EB41C1A83}"/>
              </a:ext>
            </a:extLst>
          </p:cNvPr>
          <p:cNvSpPr>
            <a:spLocks noGrp="1"/>
          </p:cNvSpPr>
          <p:nvPr>
            <p:ph type="ftr" sz="quarter" idx="11"/>
          </p:nvPr>
        </p:nvSpPr>
        <p:spPr>
          <a:xfrm>
            <a:off x="12746904" y="12861180"/>
            <a:ext cx="3493264" cy="307777"/>
          </a:xfrm>
          <a:prstGeom prst="rect">
            <a:avLst/>
          </a:prstGeom>
        </p:spPr>
        <p:txBody>
          <a:bodyPr wrap="none" anchor="ctr" anchorCtr="0">
            <a:spAutoFit/>
          </a:bodyPr>
          <a:lstStyle/>
          <a:p>
            <a:r>
              <a:rPr lang="en-US"/>
              <a:t>© 2024 Great Place To Work Nederland</a:t>
            </a:r>
          </a:p>
        </p:txBody>
      </p:sp>
    </p:spTree>
    <p:extLst>
      <p:ext uri="{BB962C8B-B14F-4D97-AF65-F5344CB8AC3E}">
        <p14:creationId xmlns:p14="http://schemas.microsoft.com/office/powerpoint/2010/main" val="33889954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Final_Slide">
    <p:bg>
      <p:bgPr>
        <a:solidFill>
          <a:schemeClr val="accent1"/>
        </a:solidFill>
        <a:effectLst/>
      </p:bgPr>
    </p:bg>
    <p:spTree>
      <p:nvGrpSpPr>
        <p:cNvPr id="1" name=""/>
        <p:cNvGrpSpPr/>
        <p:nvPr/>
      </p:nvGrpSpPr>
      <p:grpSpPr>
        <a:xfrm>
          <a:off x="0" y="0"/>
          <a:ext cx="0" cy="0"/>
          <a:chOff x="0" y="0"/>
          <a:chExt cx="0" cy="0"/>
        </a:xfrm>
      </p:grpSpPr>
      <p:sp>
        <p:nvSpPr>
          <p:cNvPr id="14" name="Rechthoek 13">
            <a:extLst>
              <a:ext uri="{FF2B5EF4-FFF2-40B4-BE49-F238E27FC236}">
                <a16:creationId xmlns:a16="http://schemas.microsoft.com/office/drawing/2014/main" id="{BDBC0EEF-8D90-A291-76CB-2822D58DF6FC}"/>
              </a:ext>
            </a:extLst>
          </p:cNvPr>
          <p:cNvSpPr/>
          <p:nvPr userDrawn="1"/>
        </p:nvSpPr>
        <p:spPr>
          <a:xfrm>
            <a:off x="4913562" y="-431321"/>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5B8A2B4E-4280-3FBD-3F33-227BEFE3C11B}"/>
              </a:ext>
            </a:extLst>
          </p:cNvPr>
          <p:cNvSpPr/>
          <p:nvPr userDrawn="1"/>
        </p:nvSpPr>
        <p:spPr>
          <a:xfrm>
            <a:off x="8211283" y="1192728"/>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BB4C45B8-2DF7-10EA-85AB-26104B4A1723}"/>
              </a:ext>
            </a:extLst>
          </p:cNvPr>
          <p:cNvSpPr/>
          <p:nvPr userDrawn="1"/>
        </p:nvSpPr>
        <p:spPr>
          <a:xfrm>
            <a:off x="21690623" y="10433382"/>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450F4E65-1E47-4BE9-D9AC-A6A50366BE6A}"/>
              </a:ext>
            </a:extLst>
          </p:cNvPr>
          <p:cNvSpPr/>
          <p:nvPr userDrawn="1"/>
        </p:nvSpPr>
        <p:spPr>
          <a:xfrm>
            <a:off x="18462020" y="8799625"/>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831854"/>
            <a:ext cx="3318216"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dirty="0">
                <a:solidFill>
                  <a:schemeClr val="bg1"/>
                </a:solidFill>
              </a:rPr>
              <a:t>©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dirty="0">
              <a:solidFill>
                <a:schemeClr val="bg1"/>
              </a:solidFill>
              <a:effectLst/>
              <a:latin typeface="Gilroy" pitchFamily="2" charset="77"/>
              <a:ea typeface="+mn-ea"/>
              <a:cs typeface="+mn-cs"/>
            </a:endParaRPr>
          </a:p>
        </p:txBody>
      </p:sp>
      <p:pic>
        <p:nvPicPr>
          <p:cNvPr id="2" name="Afbeelding 1">
            <a:extLst>
              <a:ext uri="{FF2B5EF4-FFF2-40B4-BE49-F238E27FC236}">
                <a16:creationId xmlns:a16="http://schemas.microsoft.com/office/drawing/2014/main" id="{7CE45A79-B524-8E66-937A-DCA1C35C88D0}"/>
              </a:ext>
            </a:extLst>
          </p:cNvPr>
          <p:cNvPicPr>
            <a:picLocks noChangeAspect="1"/>
          </p:cNvPicPr>
          <p:nvPr userDrawn="1"/>
        </p:nvPicPr>
        <p:blipFill>
          <a:blip r:embed="rId2"/>
          <a:stretch>
            <a:fillRect/>
          </a:stretch>
        </p:blipFill>
        <p:spPr>
          <a:xfrm>
            <a:off x="1104899" y="12409548"/>
            <a:ext cx="3571103" cy="283902"/>
          </a:xfrm>
          <a:prstGeom prst="rect">
            <a:avLst/>
          </a:prstGeom>
        </p:spPr>
      </p:pic>
      <p:sp>
        <p:nvSpPr>
          <p:cNvPr id="5" name="Tekstvak 4">
            <a:extLst>
              <a:ext uri="{FF2B5EF4-FFF2-40B4-BE49-F238E27FC236}">
                <a16:creationId xmlns:a16="http://schemas.microsoft.com/office/drawing/2014/main" id="{9DC006B3-E852-9B9B-2022-284A2F2D86FF}"/>
              </a:ext>
            </a:extLst>
          </p:cNvPr>
          <p:cNvSpPr txBox="1"/>
          <p:nvPr userDrawn="1"/>
        </p:nvSpPr>
        <p:spPr>
          <a:xfrm>
            <a:off x="1338146" y="4044376"/>
            <a:ext cx="8318810" cy="5016245"/>
          </a:xfrm>
          <a:prstGeom prst="rect">
            <a:avLst/>
          </a:prstGeom>
          <a:noFill/>
        </p:spPr>
        <p:txBody>
          <a:bodyPr wrap="square" lIns="0" rIns="0" rtlCol="0">
            <a:spAutoFit/>
          </a:bodyPr>
          <a:lstStyle/>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dirty="0">
                <a:solidFill>
                  <a:schemeClr val="bg1"/>
                </a:solidFill>
                <a:effectLst/>
                <a:latin typeface="Gilroy SemiBold" pitchFamily="2" charset="77"/>
                <a:ea typeface="+mn-ea"/>
                <a:cs typeface="+mn-cs"/>
              </a:rPr>
              <a:t>Contact</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dirty="0">
                <a:solidFill>
                  <a:schemeClr val="bg1"/>
                </a:solidFill>
                <a:effectLst/>
                <a:latin typeface="Gilroy" pitchFamily="2" charset="77"/>
                <a:ea typeface="+mn-ea"/>
                <a:cs typeface="+mn-cs"/>
              </a:rPr>
              <a:t>www.greatplacetowork.nl</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dirty="0">
                <a:solidFill>
                  <a:schemeClr val="bg1"/>
                </a:solidFill>
                <a:effectLst/>
                <a:latin typeface="Gilroy" pitchFamily="2" charset="77"/>
                <a:ea typeface="+mn-ea"/>
                <a:cs typeface="+mn-cs"/>
              </a:rPr>
              <a:t>+31 020 260 0694</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dirty="0">
                <a:solidFill>
                  <a:schemeClr val="bg1"/>
                </a:solidFill>
                <a:effectLst/>
                <a:latin typeface="Gilroy" pitchFamily="2" charset="77"/>
                <a:ea typeface="+mn-ea"/>
                <a:cs typeface="+mn-cs"/>
              </a:rPr>
              <a:t>NL_info@greatplacetowork.com</a:t>
            </a:r>
          </a:p>
          <a:p>
            <a:pPr marL="0" marR="0" indent="0" algn="l" defTabSz="914400" rtl="0" eaLnBrk="1" fontAlgn="auto" latinLnBrk="0" hangingPunct="1">
              <a:lnSpc>
                <a:spcPct val="150000"/>
              </a:lnSpc>
              <a:spcBef>
                <a:spcPts val="0"/>
              </a:spcBef>
              <a:spcAft>
                <a:spcPts val="0"/>
              </a:spcAft>
              <a:buClrTx/>
              <a:buSzTx/>
              <a:buFontTx/>
              <a:buNone/>
              <a:tabLst/>
            </a:pPr>
            <a:endParaRPr lang="nl-NL" sz="2800" kern="1200" dirty="0">
              <a:solidFill>
                <a:schemeClr val="bg1"/>
              </a:solidFill>
              <a:effectLst/>
              <a:latin typeface="Gilroy" pitchFamily="2" charset="77"/>
              <a:ea typeface="+mn-ea"/>
              <a:cs typeface="+mn-cs"/>
            </a:endParaRPr>
          </a:p>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dirty="0">
                <a:solidFill>
                  <a:schemeClr val="bg1"/>
                </a:solidFill>
                <a:effectLst/>
                <a:latin typeface="Gilroy SemiBold" pitchFamily="2" charset="77"/>
                <a:ea typeface="+mn-ea"/>
                <a:cs typeface="+mn-cs"/>
              </a:rPr>
              <a:t>Address</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dirty="0">
                <a:solidFill>
                  <a:schemeClr val="bg1"/>
                </a:solidFill>
                <a:effectLst/>
                <a:latin typeface="Gilroy" pitchFamily="2" charset="77"/>
                <a:ea typeface="+mn-ea"/>
                <a:cs typeface="+mn-cs"/>
              </a:rPr>
              <a:t>Gonnetstraat 26</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dirty="0">
                <a:solidFill>
                  <a:schemeClr val="bg1"/>
                </a:solidFill>
                <a:effectLst/>
                <a:latin typeface="Gilroy" pitchFamily="2" charset="77"/>
                <a:ea typeface="+mn-ea"/>
                <a:cs typeface="+mn-cs"/>
              </a:rPr>
              <a:t>2011 KA Haarlem</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dirty="0">
                <a:solidFill>
                  <a:schemeClr val="bg1"/>
                </a:solidFill>
                <a:effectLst/>
                <a:latin typeface="Gilroy" pitchFamily="2" charset="77"/>
                <a:ea typeface="+mn-ea"/>
                <a:cs typeface="+mn-cs"/>
              </a:rPr>
              <a:t>Nederland</a:t>
            </a:r>
          </a:p>
        </p:txBody>
      </p:sp>
      <p:pic>
        <p:nvPicPr>
          <p:cNvPr id="8" name="Afbeelding 7">
            <a:hlinkClick r:id="rId3"/>
            <a:extLst>
              <a:ext uri="{FF2B5EF4-FFF2-40B4-BE49-F238E27FC236}">
                <a16:creationId xmlns:a16="http://schemas.microsoft.com/office/drawing/2014/main" id="{CB1750E3-94D1-54F1-6CA9-002C6D2DF76F}"/>
              </a:ext>
            </a:extLst>
          </p:cNvPr>
          <p:cNvPicPr>
            <a:picLocks noChangeAspect="1"/>
          </p:cNvPicPr>
          <p:nvPr userDrawn="1"/>
        </p:nvPicPr>
        <p:blipFill>
          <a:blip r:embed="rId4"/>
          <a:stretch>
            <a:fillRect/>
          </a:stretch>
        </p:blipFill>
        <p:spPr>
          <a:xfrm>
            <a:off x="1338146" y="9251472"/>
            <a:ext cx="538396" cy="523844"/>
          </a:xfrm>
          <a:prstGeom prst="rect">
            <a:avLst/>
          </a:prstGeom>
        </p:spPr>
      </p:pic>
      <p:pic>
        <p:nvPicPr>
          <p:cNvPr id="13" name="Afbeelding 12">
            <a:hlinkClick r:id="rId5"/>
            <a:extLst>
              <a:ext uri="{FF2B5EF4-FFF2-40B4-BE49-F238E27FC236}">
                <a16:creationId xmlns:a16="http://schemas.microsoft.com/office/drawing/2014/main" id="{DC151832-E634-7FEF-9381-C636EF2280B5}"/>
              </a:ext>
            </a:extLst>
          </p:cNvPr>
          <p:cNvPicPr>
            <a:picLocks noChangeAspect="1"/>
          </p:cNvPicPr>
          <p:nvPr userDrawn="1"/>
        </p:nvPicPr>
        <p:blipFill>
          <a:blip r:embed="rId6"/>
          <a:stretch>
            <a:fillRect/>
          </a:stretch>
        </p:blipFill>
        <p:spPr>
          <a:xfrm>
            <a:off x="2200249" y="9298658"/>
            <a:ext cx="473716" cy="476658"/>
          </a:xfrm>
          <a:prstGeom prst="rect">
            <a:avLst/>
          </a:prstGeom>
        </p:spPr>
      </p:pic>
      <p:pic>
        <p:nvPicPr>
          <p:cNvPr id="19" name="Afbeelding 18" descr="Afbeelding met tekst, klok, vectorafbeeldingen&#10;&#10;Automatisch gegenereerde beschrijving">
            <a:hlinkClick r:id="rId7"/>
            <a:extLst>
              <a:ext uri="{FF2B5EF4-FFF2-40B4-BE49-F238E27FC236}">
                <a16:creationId xmlns:a16="http://schemas.microsoft.com/office/drawing/2014/main" id="{F50677EF-5526-EF02-0FFB-B0DBE2F41998}"/>
              </a:ext>
            </a:extLst>
          </p:cNvPr>
          <p:cNvPicPr>
            <a:picLocks noChangeAspect="1"/>
          </p:cNvPicPr>
          <p:nvPr userDrawn="1"/>
        </p:nvPicPr>
        <p:blipFill>
          <a:blip r:embed="rId8"/>
          <a:stretch>
            <a:fillRect/>
          </a:stretch>
        </p:blipFill>
        <p:spPr>
          <a:xfrm>
            <a:off x="3001857" y="9322542"/>
            <a:ext cx="614478" cy="452773"/>
          </a:xfrm>
          <a:prstGeom prst="rect">
            <a:avLst/>
          </a:prstGeom>
        </p:spPr>
      </p:pic>
    </p:spTree>
    <p:extLst>
      <p:ext uri="{BB962C8B-B14F-4D97-AF65-F5344CB8AC3E}">
        <p14:creationId xmlns:p14="http://schemas.microsoft.com/office/powerpoint/2010/main" val="7679275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3AC2A58-1B27-0447-964C-E198A52E0502}"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6" name="Text Placeholder 6">
            <a:extLst>
              <a:ext uri="{FF2B5EF4-FFF2-40B4-BE49-F238E27FC236}">
                <a16:creationId xmlns:a16="http://schemas.microsoft.com/office/drawing/2014/main" id="{FCBF65CD-E014-5F07-9F5E-8F05B9EBF72C}"/>
              </a:ext>
            </a:extLst>
          </p:cNvPr>
          <p:cNvSpPr>
            <a:spLocks noGrp="1"/>
          </p:cNvSpPr>
          <p:nvPr>
            <p:ph type="body" sz="quarter" idx="14" hasCustomPrompt="1"/>
          </p:nvPr>
        </p:nvSpPr>
        <p:spPr>
          <a:xfrm>
            <a:off x="3048396" y="4428121"/>
            <a:ext cx="7111207" cy="4586216"/>
          </a:xfrm>
          <a:prstGeom prst="rect">
            <a:avLst/>
          </a:prstGeom>
        </p:spPr>
        <p:txBody>
          <a:bodyPr lIns="0" tIns="0" rIns="0" bIns="0" numCol="1">
            <a:noAutofit/>
          </a:bodyPr>
          <a:lstStyle>
            <a:lvl1pPr marL="0" indent="0">
              <a:lnSpc>
                <a:spcPct val="150000"/>
              </a:lnSpc>
              <a:spcBef>
                <a:spcPts val="600"/>
              </a:spcBef>
              <a:spcAft>
                <a:spcPts val="600"/>
              </a:spcAft>
              <a:buClr>
                <a:srgbClr val="FF1628"/>
              </a:buClr>
              <a:buFontTx/>
              <a:buNone/>
              <a:defRPr sz="2400" baseline="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9" name="Title 1">
            <a:extLst>
              <a:ext uri="{FF2B5EF4-FFF2-40B4-BE49-F238E27FC236}">
                <a16:creationId xmlns:a16="http://schemas.microsoft.com/office/drawing/2014/main" id="{4D8B881E-A9F4-DE7E-14D3-44A84CC4DFBF}"/>
              </a:ext>
            </a:extLst>
          </p:cNvPr>
          <p:cNvSpPr txBox="1">
            <a:spLocks/>
          </p:cNvSpPr>
          <p:nvPr userDrawn="1"/>
        </p:nvSpPr>
        <p:spPr>
          <a:xfrm>
            <a:off x="3048396" y="3305175"/>
            <a:ext cx="7115175" cy="883009"/>
          </a:xfrm>
          <a:prstGeom prst="rect">
            <a:avLst/>
          </a:prstGeom>
        </p:spPr>
        <p:txBody>
          <a:bodyPr vert="horz" lIns="0" tIns="45720" rIns="0" bIns="45720" rtlCol="0" anchor="t" anchorCtr="0">
            <a:noAutofit/>
          </a:bodyPr>
          <a:lstStyle>
            <a:lvl1pPr algn="l" defTabSz="1828800" rtl="0" eaLnBrk="1" latinLnBrk="0" hangingPunct="1">
              <a:lnSpc>
                <a:spcPct val="90000"/>
              </a:lnSpc>
              <a:spcBef>
                <a:spcPct val="0"/>
              </a:spcBef>
              <a:buNone/>
              <a:defRPr sz="5400" b="0" i="0" kern="1200" baseline="0">
                <a:solidFill>
                  <a:srgbClr val="111111"/>
                </a:solidFill>
                <a:latin typeface="+mj-lt"/>
                <a:ea typeface="+mj-ea"/>
                <a:cs typeface="+mj-cs"/>
              </a:defRPr>
            </a:lvl1pPr>
          </a:lstStyle>
          <a:p>
            <a:r>
              <a:rPr lang="en-US"/>
              <a:t>Inhoud</a:t>
            </a:r>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4" name="Tijdelijke aanduiding voor tekst 3">
            <a:extLst>
              <a:ext uri="{FF2B5EF4-FFF2-40B4-BE49-F238E27FC236}">
                <a16:creationId xmlns:a16="http://schemas.microsoft.com/office/drawing/2014/main" id="{433114BF-763E-40A0-0C7F-8032DB77FC58}"/>
              </a:ext>
            </a:extLst>
          </p:cNvPr>
          <p:cNvSpPr>
            <a:spLocks noGrp="1"/>
          </p:cNvSpPr>
          <p:nvPr>
            <p:ph type="body" sz="quarter" idx="16" hasCustomPrompt="1"/>
          </p:nvPr>
        </p:nvSpPr>
        <p:spPr>
          <a:xfrm>
            <a:off x="13113565" y="4428121"/>
            <a:ext cx="7111206" cy="645365"/>
          </a:xfrm>
        </p:spPr>
        <p:txBody>
          <a:bodyPr>
            <a:normAutofit/>
          </a:bodyPr>
          <a:lstStyle>
            <a:lvl1pPr>
              <a:defRPr sz="2800"/>
            </a:lvl1pPr>
          </a:lstStyle>
          <a:p>
            <a:pPr lvl="0"/>
            <a:r>
              <a:rPr lang="nl-NL"/>
              <a:t>Agenda item 1</a:t>
            </a:r>
          </a:p>
        </p:txBody>
      </p:sp>
      <p:sp>
        <p:nvSpPr>
          <p:cNvPr id="8" name="Tijdelijke aanduiding voor tekst 3">
            <a:extLst>
              <a:ext uri="{FF2B5EF4-FFF2-40B4-BE49-F238E27FC236}">
                <a16:creationId xmlns:a16="http://schemas.microsoft.com/office/drawing/2014/main" id="{8D6F070C-B379-91BD-7876-FF8FCC767B98}"/>
              </a:ext>
            </a:extLst>
          </p:cNvPr>
          <p:cNvSpPr>
            <a:spLocks noGrp="1"/>
          </p:cNvSpPr>
          <p:nvPr>
            <p:ph type="body" sz="quarter" idx="17" hasCustomPrompt="1"/>
          </p:nvPr>
        </p:nvSpPr>
        <p:spPr>
          <a:xfrm>
            <a:off x="13113565" y="5209870"/>
            <a:ext cx="7111206" cy="645365"/>
          </a:xfrm>
        </p:spPr>
        <p:txBody>
          <a:bodyPr>
            <a:normAutofit/>
          </a:bodyPr>
          <a:lstStyle>
            <a:lvl1pPr>
              <a:defRPr sz="2800"/>
            </a:lvl1pPr>
          </a:lstStyle>
          <a:p>
            <a:pPr lvl="0"/>
            <a:r>
              <a:rPr lang="nl-NL"/>
              <a:t>Agenda item 2</a:t>
            </a:r>
          </a:p>
        </p:txBody>
      </p:sp>
      <p:sp>
        <p:nvSpPr>
          <p:cNvPr id="11" name="Tijdelijke aanduiding voor tekst 3">
            <a:extLst>
              <a:ext uri="{FF2B5EF4-FFF2-40B4-BE49-F238E27FC236}">
                <a16:creationId xmlns:a16="http://schemas.microsoft.com/office/drawing/2014/main" id="{6136AC95-ADF1-8B9C-D520-06C2D1051401}"/>
              </a:ext>
            </a:extLst>
          </p:cNvPr>
          <p:cNvSpPr>
            <a:spLocks noGrp="1"/>
          </p:cNvSpPr>
          <p:nvPr>
            <p:ph type="body" sz="quarter" idx="18" hasCustomPrompt="1"/>
          </p:nvPr>
        </p:nvSpPr>
        <p:spPr>
          <a:xfrm>
            <a:off x="13113565" y="5996076"/>
            <a:ext cx="7111206" cy="645365"/>
          </a:xfrm>
        </p:spPr>
        <p:txBody>
          <a:bodyPr>
            <a:normAutofit/>
          </a:bodyPr>
          <a:lstStyle>
            <a:lvl1pPr>
              <a:defRPr sz="2800"/>
            </a:lvl1pPr>
          </a:lstStyle>
          <a:p>
            <a:pPr lvl="0"/>
            <a:r>
              <a:rPr lang="nl-NL"/>
              <a:t>Agenda item 3</a:t>
            </a:r>
          </a:p>
        </p:txBody>
      </p:sp>
      <p:sp>
        <p:nvSpPr>
          <p:cNvPr id="12" name="Tijdelijke aanduiding voor tekst 3">
            <a:extLst>
              <a:ext uri="{FF2B5EF4-FFF2-40B4-BE49-F238E27FC236}">
                <a16:creationId xmlns:a16="http://schemas.microsoft.com/office/drawing/2014/main" id="{81B53C35-7F00-7054-6EC4-A7A5A9866DEE}"/>
              </a:ext>
            </a:extLst>
          </p:cNvPr>
          <p:cNvSpPr>
            <a:spLocks noGrp="1"/>
          </p:cNvSpPr>
          <p:nvPr>
            <p:ph type="body" sz="quarter" idx="19" hasCustomPrompt="1"/>
          </p:nvPr>
        </p:nvSpPr>
        <p:spPr>
          <a:xfrm>
            <a:off x="13113565" y="6782282"/>
            <a:ext cx="7111206" cy="645365"/>
          </a:xfrm>
        </p:spPr>
        <p:txBody>
          <a:bodyPr>
            <a:normAutofit/>
          </a:bodyPr>
          <a:lstStyle>
            <a:lvl1pPr>
              <a:defRPr sz="2800"/>
            </a:lvl1pPr>
          </a:lstStyle>
          <a:p>
            <a:pPr lvl="0"/>
            <a:r>
              <a:rPr lang="nl-NL"/>
              <a:t>Agenda item 4</a:t>
            </a:r>
          </a:p>
        </p:txBody>
      </p:sp>
      <p:sp>
        <p:nvSpPr>
          <p:cNvPr id="13" name="Tijdelijke aanduiding voor tekst 3">
            <a:extLst>
              <a:ext uri="{FF2B5EF4-FFF2-40B4-BE49-F238E27FC236}">
                <a16:creationId xmlns:a16="http://schemas.microsoft.com/office/drawing/2014/main" id="{F11756C3-0F4B-E886-F457-396D8D4D8A73}"/>
              </a:ext>
            </a:extLst>
          </p:cNvPr>
          <p:cNvSpPr>
            <a:spLocks noGrp="1"/>
          </p:cNvSpPr>
          <p:nvPr>
            <p:ph type="body" sz="quarter" idx="20" hasCustomPrompt="1"/>
          </p:nvPr>
        </p:nvSpPr>
        <p:spPr>
          <a:xfrm>
            <a:off x="13113565" y="7594299"/>
            <a:ext cx="7111206" cy="645365"/>
          </a:xfrm>
        </p:spPr>
        <p:txBody>
          <a:bodyPr>
            <a:normAutofit/>
          </a:bodyPr>
          <a:lstStyle>
            <a:lvl1pPr>
              <a:defRPr sz="2800"/>
            </a:lvl1pPr>
          </a:lstStyle>
          <a:p>
            <a:pPr lvl="0"/>
            <a:r>
              <a:rPr lang="nl-NL"/>
              <a:t>Agenda item 5</a:t>
            </a:r>
          </a:p>
        </p:txBody>
      </p:sp>
      <p:sp>
        <p:nvSpPr>
          <p:cNvPr id="14" name="Tijdelijke aanduiding voor tekst 3">
            <a:extLst>
              <a:ext uri="{FF2B5EF4-FFF2-40B4-BE49-F238E27FC236}">
                <a16:creationId xmlns:a16="http://schemas.microsoft.com/office/drawing/2014/main" id="{B7099F26-7147-37C8-8CAE-F85F11C86DD4}"/>
              </a:ext>
            </a:extLst>
          </p:cNvPr>
          <p:cNvSpPr>
            <a:spLocks noGrp="1"/>
          </p:cNvSpPr>
          <p:nvPr>
            <p:ph type="body" sz="quarter" idx="21" hasCustomPrompt="1"/>
          </p:nvPr>
        </p:nvSpPr>
        <p:spPr>
          <a:xfrm>
            <a:off x="13113565" y="8368972"/>
            <a:ext cx="7111206" cy="645365"/>
          </a:xfrm>
        </p:spPr>
        <p:txBody>
          <a:bodyPr>
            <a:normAutofit/>
          </a:bodyPr>
          <a:lstStyle>
            <a:lvl1pPr>
              <a:defRPr sz="2800"/>
            </a:lvl1pPr>
          </a:lstStyle>
          <a:p>
            <a:pPr lvl="0"/>
            <a:r>
              <a:rPr lang="nl-NL"/>
              <a:t>Agenda item 6</a:t>
            </a:r>
          </a:p>
        </p:txBody>
      </p:sp>
      <p:sp>
        <p:nvSpPr>
          <p:cNvPr id="2" name="Footer Placeholder 3">
            <a:extLst>
              <a:ext uri="{FF2B5EF4-FFF2-40B4-BE49-F238E27FC236}">
                <a16:creationId xmlns:a16="http://schemas.microsoft.com/office/drawing/2014/main" id="{35B44CE7-EF9F-6EF8-C171-F67A107EB98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24510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 tekst 1">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D59A1186-F954-4C5C-B6B1-C8756CE1F29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1"/>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98B08455-3409-1446-AD99-66238E5D2D01}"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0" name="Afbeelding 9">
            <a:extLst>
              <a:ext uri="{FF2B5EF4-FFF2-40B4-BE49-F238E27FC236}">
                <a16:creationId xmlns:a16="http://schemas.microsoft.com/office/drawing/2014/main" id="{DF49D516-6CDD-2415-BFBB-8EBE17D0693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13" name="Tijdelijke aanduiding voor tekst 14">
            <a:extLst>
              <a:ext uri="{FF2B5EF4-FFF2-40B4-BE49-F238E27FC236}">
                <a16:creationId xmlns:a16="http://schemas.microsoft.com/office/drawing/2014/main" id="{DE13344D-8510-6477-C7BC-4B725CCE589B}"/>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3976271A-63B5-23AE-3BC7-58C6EF984CC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924274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fbeelding + tekst 2">
    <p:spTree>
      <p:nvGrpSpPr>
        <p:cNvPr id="1" name=""/>
        <p:cNvGrpSpPr/>
        <p:nvPr/>
      </p:nvGrpSpPr>
      <p:grpSpPr>
        <a:xfrm>
          <a:off x="0" y="0"/>
          <a:ext cx="0" cy="0"/>
          <a:chOff x="0" y="0"/>
          <a:chExt cx="0" cy="0"/>
        </a:xfrm>
      </p:grpSpPr>
      <p:pic>
        <p:nvPicPr>
          <p:cNvPr id="9" name="Afbeelding 8" descr="Afbeelding met meubels, overdekt, raam, kleding&#10;&#10;Automatisch gegenereerde beschrijving">
            <a:extLst>
              <a:ext uri="{FF2B5EF4-FFF2-40B4-BE49-F238E27FC236}">
                <a16:creationId xmlns:a16="http://schemas.microsoft.com/office/drawing/2014/main" id="{A7A6C47B-BF75-B489-EE20-4384DB4819E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865D1AC1-7AA0-5447-9A8E-BD0E03947DD9}"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6" name="Tijdelijke aanduiding voor tekst 14">
            <a:extLst>
              <a:ext uri="{FF2B5EF4-FFF2-40B4-BE49-F238E27FC236}">
                <a16:creationId xmlns:a16="http://schemas.microsoft.com/office/drawing/2014/main" id="{9D12A6A2-2018-DAFE-9DAF-1C8C402BA379}"/>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B23867ED-A373-F018-4325-3A60E93652A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628259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fbeelding + tekst 3">
    <p:spTree>
      <p:nvGrpSpPr>
        <p:cNvPr id="1" name=""/>
        <p:cNvGrpSpPr/>
        <p:nvPr/>
      </p:nvGrpSpPr>
      <p:grpSpPr>
        <a:xfrm>
          <a:off x="0" y="0"/>
          <a:ext cx="0" cy="0"/>
          <a:chOff x="0" y="0"/>
          <a:chExt cx="0" cy="0"/>
        </a:xfrm>
      </p:grpSpPr>
      <p:pic>
        <p:nvPicPr>
          <p:cNvPr id="9" name="Afbeelding 8" descr="Afbeelding met Menselijk gezicht, kleding, persoon, plant&#10;&#10;Automatisch gegenereerde beschrijving">
            <a:extLst>
              <a:ext uri="{FF2B5EF4-FFF2-40B4-BE49-F238E27FC236}">
                <a16:creationId xmlns:a16="http://schemas.microsoft.com/office/drawing/2014/main" id="{592B11F3-DC6A-33B7-20B3-44E7709A119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0FCB6B70-B76F-D84B-912A-77A0E0B43E81}"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6200FD37-D2CB-015F-4995-98AE2B406C9F}"/>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57135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 tekst 4 ">
    <p:spTree>
      <p:nvGrpSpPr>
        <p:cNvPr id="1" name=""/>
        <p:cNvGrpSpPr/>
        <p:nvPr/>
      </p:nvGrpSpPr>
      <p:grpSpPr>
        <a:xfrm>
          <a:off x="0" y="0"/>
          <a:ext cx="0" cy="0"/>
          <a:chOff x="0" y="0"/>
          <a:chExt cx="0" cy="0"/>
        </a:xfrm>
      </p:grpSpPr>
      <p:pic>
        <p:nvPicPr>
          <p:cNvPr id="13" name="Afbeelding 12" descr="Afbeelding met persoon, Personal computer, computer, Uitvoerapparaat&#10;&#10;Automatisch gegenereerde beschrijving">
            <a:extLst>
              <a:ext uri="{FF2B5EF4-FFF2-40B4-BE49-F238E27FC236}">
                <a16:creationId xmlns:a16="http://schemas.microsoft.com/office/drawing/2014/main" id="{93AD49AD-FAF8-9B34-A811-E515DA1CD69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pic>
        <p:nvPicPr>
          <p:cNvPr id="10" name="Afbeelding 9">
            <a:extLst>
              <a:ext uri="{FF2B5EF4-FFF2-40B4-BE49-F238E27FC236}">
                <a16:creationId xmlns:a16="http://schemas.microsoft.com/office/drawing/2014/main" id="{DF49D516-6CDD-2415-BFBB-8EBE17D0693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CE0F932-D097-734F-8082-C6170DBC3FDB}" type="datetime2">
              <a:t>dinsdag 24 juni 2025</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226774E5-2930-4E0B-DFB2-1177C0BE44C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7614412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B79770E-E6CC-2145-8679-40C8332EF468}"/>
              </a:ext>
            </a:extLst>
          </p:cNvPr>
          <p:cNvSpPr>
            <a:spLocks noGrp="1"/>
          </p:cNvSpPr>
          <p:nvPr>
            <p:ph type="dt" sz="half" idx="2"/>
          </p:nvPr>
        </p:nvSpPr>
        <p:spPr>
          <a:xfrm>
            <a:off x="12193587" y="12784721"/>
            <a:ext cx="2787333" cy="369464"/>
          </a:xfrm>
          <a:prstGeom prst="rect">
            <a:avLst/>
          </a:prstGeom>
          <a:ln>
            <a:noFill/>
          </a:ln>
        </p:spPr>
        <p:txBody>
          <a:bodyPr vert="horz" lIns="91440" tIns="45720" rIns="91440" bIns="45720" rtlCol="0" anchor="ctr"/>
          <a:lstStyle>
            <a:lvl1pPr algn="r">
              <a:defRPr sz="1400" baseline="0">
                <a:solidFill>
                  <a:schemeClr val="accent5"/>
                </a:solidFill>
                <a:latin typeface="+mn-lt"/>
              </a:defRPr>
            </a:lvl1pPr>
          </a:lstStyle>
          <a:p>
            <a:fld id="{B63AC0BD-F9A4-D645-8DC9-8BE2C09A15A9}" type="datetime2">
              <a:t>dinsdag 24 juni 2025</a:t>
            </a:fld>
            <a:endParaRPr lang="en-US"/>
          </a:p>
        </p:txBody>
      </p:sp>
      <p:sp>
        <p:nvSpPr>
          <p:cNvPr id="6" name="Slide Number Placeholder 5">
            <a:extLst>
              <a:ext uri="{FF2B5EF4-FFF2-40B4-BE49-F238E27FC236}">
                <a16:creationId xmlns:a16="http://schemas.microsoft.com/office/drawing/2014/main" id="{2BD6A5DC-F470-7F40-9CF0-CA4B878890C1}"/>
              </a:ext>
            </a:extLst>
          </p:cNvPr>
          <p:cNvSpPr>
            <a:spLocks noGrp="1"/>
          </p:cNvSpPr>
          <p:nvPr>
            <p:ph type="sldNum" sz="quarter" idx="4"/>
          </p:nvPr>
        </p:nvSpPr>
        <p:spPr>
          <a:xfrm>
            <a:off x="22898735" y="12830334"/>
            <a:ext cx="475832" cy="381000"/>
          </a:xfrm>
          <a:prstGeom prst="rect">
            <a:avLst/>
          </a:prstGeom>
          <a:ln w="6350">
            <a:noFill/>
          </a:ln>
        </p:spPr>
        <p:txBody>
          <a:bodyPr vert="horz" lIns="0" tIns="0" rIns="0" bIns="0" rtlCol="0" anchor="ctr">
            <a:normAutofit/>
          </a:bodyPr>
          <a:lstStyle>
            <a:lvl1pPr algn="l">
              <a:defRPr sz="1400" baseline="0">
                <a:solidFill>
                  <a:schemeClr val="accent5"/>
                </a:solidFill>
                <a:latin typeface="+mn-lt"/>
              </a:defRPr>
            </a:lvl1pPr>
          </a:lstStyle>
          <a:p>
            <a:fld id="{6BF51FB6-E356-C34E-9AD5-AB9D337BC001}" type="slidenum">
              <a:rPr lang="en-US" smtClean="0"/>
              <a:pPr/>
              <a:t>‹nr.›</a:t>
            </a:fld>
            <a:endParaRPr lang="en-US"/>
          </a:p>
        </p:txBody>
      </p:sp>
      <p:sp>
        <p:nvSpPr>
          <p:cNvPr id="7" name="Title Placeholder 6">
            <a:extLst>
              <a:ext uri="{FF2B5EF4-FFF2-40B4-BE49-F238E27FC236}">
                <a16:creationId xmlns:a16="http://schemas.microsoft.com/office/drawing/2014/main" id="{E115BFB8-61F9-6D42-AF54-FC2DCBD61849}"/>
              </a:ext>
            </a:extLst>
          </p:cNvPr>
          <p:cNvSpPr>
            <a:spLocks noGrp="1"/>
          </p:cNvSpPr>
          <p:nvPr>
            <p:ph type="title"/>
          </p:nvPr>
        </p:nvSpPr>
        <p:spPr>
          <a:xfrm>
            <a:off x="3048001" y="1009651"/>
            <a:ext cx="18294350" cy="2025650"/>
          </a:xfrm>
          <a:prstGeom prst="rect">
            <a:avLst/>
          </a:prstGeom>
        </p:spPr>
        <p:txBody>
          <a:bodyPr vert="horz" lIns="91440" tIns="45720" rIns="91440" bIns="45720" rtlCol="0" anchor="ctr">
            <a:normAutofit/>
          </a:bodyPr>
          <a:lstStyle/>
          <a:p>
            <a:r>
              <a:rPr lang="nl-NL"/>
              <a:t>Klik om stijl te bewerken</a:t>
            </a:r>
            <a:endParaRPr lang="en-US"/>
          </a:p>
        </p:txBody>
      </p:sp>
      <p:sp>
        <p:nvSpPr>
          <p:cNvPr id="9" name="Text Placeholder 8">
            <a:extLst>
              <a:ext uri="{FF2B5EF4-FFF2-40B4-BE49-F238E27FC236}">
                <a16:creationId xmlns:a16="http://schemas.microsoft.com/office/drawing/2014/main" id="{113A6697-AE0E-4545-ACD0-511DFE86AB97}"/>
              </a:ext>
            </a:extLst>
          </p:cNvPr>
          <p:cNvSpPr>
            <a:spLocks noGrp="1"/>
          </p:cNvSpPr>
          <p:nvPr>
            <p:ph type="body" idx="1"/>
          </p:nvPr>
        </p:nvSpPr>
        <p:spPr>
          <a:xfrm>
            <a:off x="3048001" y="4051300"/>
            <a:ext cx="18294350" cy="8302625"/>
          </a:xfrm>
          <a:prstGeom prst="rect">
            <a:avLst/>
          </a:prstGeom>
        </p:spPr>
        <p:txBody>
          <a:bodyPr vert="horz" lIns="91440" tIns="45720" rIns="91440" bIns="45720" rtlCol="0">
            <a:normAutofit/>
          </a:bodyPr>
          <a:lstStyle/>
          <a:p>
            <a:pPr lvl="0"/>
            <a:r>
              <a:rPr lang="nl-NL"/>
              <a:t>Klikken om de tekststijl van het model te bewerken</a:t>
            </a:r>
          </a:p>
          <a:p>
            <a:pPr lvl="0"/>
            <a:endParaRPr lang="nl-NL"/>
          </a:p>
        </p:txBody>
      </p:sp>
      <p:sp>
        <p:nvSpPr>
          <p:cNvPr id="3" name="Footer Placeholder 4">
            <a:extLst>
              <a:ext uri="{FF2B5EF4-FFF2-40B4-BE49-F238E27FC236}">
                <a16:creationId xmlns:a16="http://schemas.microsoft.com/office/drawing/2014/main" id="{904E137E-979E-BB47-EC50-7BD09BD7919A}"/>
              </a:ext>
            </a:extLst>
          </p:cNvPr>
          <p:cNvSpPr>
            <a:spLocks noGrp="1"/>
          </p:cNvSpPr>
          <p:nvPr>
            <p:ph type="ftr" sz="quarter" idx="3"/>
          </p:nvPr>
        </p:nvSpPr>
        <p:spPr>
          <a:xfrm>
            <a:off x="17783811" y="12830334"/>
            <a:ext cx="3558540" cy="369465"/>
          </a:xfrm>
          <a:prstGeom prst="rect">
            <a:avLst/>
          </a:prstGeom>
        </p:spPr>
        <p:txBody>
          <a:bodyPr/>
          <a:lstStyle>
            <a:lvl1pPr>
              <a:defRPr sz="1400" baseline="0">
                <a:solidFill>
                  <a:schemeClr val="accent5"/>
                </a:solidFill>
              </a:defRPr>
            </a:lvl1pPr>
          </a:lstStyle>
          <a:p>
            <a:r>
              <a:rPr lang="en-US"/>
              <a:t>© Great Place To Work Nederland</a:t>
            </a:r>
          </a:p>
        </p:txBody>
      </p:sp>
    </p:spTree>
    <p:extLst>
      <p:ext uri="{BB962C8B-B14F-4D97-AF65-F5344CB8AC3E}">
        <p14:creationId xmlns:p14="http://schemas.microsoft.com/office/powerpoint/2010/main" val="3835390518"/>
      </p:ext>
    </p:extLst>
  </p:cSld>
  <p:clrMap bg1="lt1" tx1="dk1" bg2="lt2" tx2="dk2" accent1="accent1" accent2="accent2" accent3="accent3" accent4="accent4" accent5="accent5" accent6="accent6" hlink="hlink" folHlink="folHlink"/>
  <p:sldLayoutIdLst>
    <p:sldLayoutId id="2147484227" r:id="rId1"/>
    <p:sldLayoutId id="2147484137" r:id="rId2"/>
    <p:sldLayoutId id="2147484222" r:id="rId3"/>
    <p:sldLayoutId id="2147484146" r:id="rId4"/>
    <p:sldLayoutId id="2147484230" r:id="rId5"/>
    <p:sldLayoutId id="2147484194" r:id="rId6"/>
    <p:sldLayoutId id="2147484200" r:id="rId7"/>
    <p:sldLayoutId id="2147484201" r:id="rId8"/>
    <p:sldLayoutId id="2147484205" r:id="rId9"/>
    <p:sldLayoutId id="2147484199" r:id="rId10"/>
    <p:sldLayoutId id="2147484206" r:id="rId11"/>
    <p:sldLayoutId id="2147484202" r:id="rId12"/>
    <p:sldLayoutId id="2147484203" r:id="rId13"/>
    <p:sldLayoutId id="2147484223" r:id="rId14"/>
    <p:sldLayoutId id="2147484231" r:id="rId15"/>
    <p:sldLayoutId id="2147484242" r:id="rId16"/>
    <p:sldLayoutId id="2147484224" r:id="rId17"/>
    <p:sldLayoutId id="2147484232" r:id="rId18"/>
    <p:sldLayoutId id="2147484233" r:id="rId19"/>
    <p:sldLayoutId id="2147484234" r:id="rId20"/>
    <p:sldLayoutId id="2147484235" r:id="rId21"/>
    <p:sldLayoutId id="2147484236" r:id="rId22"/>
    <p:sldLayoutId id="2147484237" r:id="rId23"/>
    <p:sldLayoutId id="2147484239" r:id="rId24"/>
    <p:sldLayoutId id="2147484240" r:id="rId25"/>
    <p:sldLayoutId id="2147484241" r:id="rId26"/>
    <p:sldLayoutId id="2147484210" r:id="rId27"/>
    <p:sldLayoutId id="2147484226" r:id="rId28"/>
    <p:sldLayoutId id="2147484211" r:id="rId29"/>
    <p:sldLayoutId id="2147484212" r:id="rId30"/>
    <p:sldLayoutId id="2147484213" r:id="rId31"/>
    <p:sldLayoutId id="2147484243" r:id="rId32"/>
    <p:sldLayoutId id="2147484228" r:id="rId33"/>
    <p:sldLayoutId id="2147484229" r:id="rId34"/>
    <p:sldLayoutId id="2147484214" r:id="rId35"/>
    <p:sldLayoutId id="2147484221" r:id="rId36"/>
    <p:sldLayoutId id="2147484225" r:id="rId37"/>
    <p:sldLayoutId id="2147484208" r:id="rId38"/>
    <p:sldLayoutId id="2147484196" r:id="rId39"/>
    <p:sldLayoutId id="2147484192" r:id="rId40"/>
    <p:sldLayoutId id="2147484193" r:id="rId41"/>
    <p:sldLayoutId id="2147484204" r:id="rId42"/>
    <p:sldLayoutId id="2147484209" r:id="rId43"/>
    <p:sldLayoutId id="2147484244" r:id="rId44"/>
    <p:sldLayoutId id="2147484245" r:id="rId45"/>
    <p:sldLayoutId id="2147484246" r:id="rId46"/>
    <p:sldLayoutId id="2147484247" r:id="rId47"/>
    <p:sldLayoutId id="2147484248" r:id="rId48"/>
    <p:sldLayoutId id="2147484249" r:id="rId49"/>
  </p:sldLayoutIdLst>
  <p:hf hdr="0"/>
  <p:txStyles>
    <p:title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p:titleStyle>
    <p:body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09" orient="horz" pos="629" userDrawn="1">
          <p15:clr>
            <a:srgbClr val="F26B43"/>
          </p15:clr>
        </p15:guide>
        <p15:guide id="110" pos="1920" userDrawn="1">
          <p15:clr>
            <a:srgbClr val="F26B43"/>
          </p15:clr>
        </p15:guide>
        <p15:guide id="111" pos="640" userDrawn="1">
          <p15:clr>
            <a:srgbClr val="F26B43"/>
          </p15:clr>
        </p15:guide>
        <p15:guide id="112" pos="1280" userDrawn="1">
          <p15:clr>
            <a:srgbClr val="A4A3A4"/>
          </p15:clr>
        </p15:guide>
        <p15:guide id="113" pos="2560" userDrawn="1">
          <p15:clr>
            <a:srgbClr val="A4A3A4"/>
          </p15:clr>
        </p15:guide>
        <p15:guide id="114" pos="3200" userDrawn="1">
          <p15:clr>
            <a:srgbClr val="A4A3A4"/>
          </p15:clr>
        </p15:guide>
        <p15:guide id="115" pos="3840" userDrawn="1">
          <p15:clr>
            <a:srgbClr val="A4A3A4"/>
          </p15:clr>
        </p15:guide>
        <p15:guide id="116" pos="4480" userDrawn="1">
          <p15:clr>
            <a:srgbClr val="A4A3A4"/>
          </p15:clr>
        </p15:guide>
        <p15:guide id="117" pos="5120" userDrawn="1">
          <p15:clr>
            <a:srgbClr val="A4A3A4"/>
          </p15:clr>
        </p15:guide>
        <p15:guide id="118" pos="5762" userDrawn="1">
          <p15:clr>
            <a:srgbClr val="A4A3A4"/>
          </p15:clr>
        </p15:guide>
        <p15:guide id="119" pos="6402" userDrawn="1">
          <p15:clr>
            <a:srgbClr val="A4A3A4"/>
          </p15:clr>
        </p15:guide>
        <p15:guide id="120" pos="7042" userDrawn="1">
          <p15:clr>
            <a:srgbClr val="A4A3A4"/>
          </p15:clr>
        </p15:guide>
        <p15:guide id="121" pos="7680" userDrawn="1">
          <p15:clr>
            <a:srgbClr val="F26B43"/>
          </p15:clr>
        </p15:guide>
        <p15:guide id="122" pos="8322" userDrawn="1">
          <p15:clr>
            <a:srgbClr val="A4A3A4"/>
          </p15:clr>
        </p15:guide>
        <p15:guide id="123" pos="8962" userDrawn="1">
          <p15:clr>
            <a:srgbClr val="A4A3A4"/>
          </p15:clr>
        </p15:guide>
        <p15:guide id="124" pos="9602" userDrawn="1">
          <p15:clr>
            <a:srgbClr val="A4A3A4"/>
          </p15:clr>
        </p15:guide>
        <p15:guide id="125" pos="10242" userDrawn="1">
          <p15:clr>
            <a:srgbClr val="A4A3A4"/>
          </p15:clr>
        </p15:guide>
        <p15:guide id="126" pos="10882" userDrawn="1">
          <p15:clr>
            <a:srgbClr val="A4A3A4"/>
          </p15:clr>
        </p15:guide>
        <p15:guide id="127" pos="11522" userDrawn="1">
          <p15:clr>
            <a:srgbClr val="A4A3A4"/>
          </p15:clr>
        </p15:guide>
        <p15:guide id="128" pos="12162" userDrawn="1">
          <p15:clr>
            <a:srgbClr val="A4A3A4"/>
          </p15:clr>
        </p15:guide>
        <p15:guide id="129" pos="12804" userDrawn="1">
          <p15:clr>
            <a:srgbClr val="A4A3A4"/>
          </p15:clr>
        </p15:guide>
        <p15:guide id="130" pos="13444" userDrawn="1">
          <p15:clr>
            <a:srgbClr val="A4A3A4"/>
          </p15:clr>
        </p15:guide>
        <p15:guide id="131" pos="14084" userDrawn="1">
          <p15:clr>
            <a:srgbClr val="A4A3A4"/>
          </p15:clr>
        </p15:guide>
        <p15:guide id="132" pos="14713" userDrawn="1">
          <p15:clr>
            <a:srgbClr val="F26B43"/>
          </p15:clr>
        </p15:guide>
        <p15:guide id="133" orient="horz" pos="1272" userDrawn="1">
          <p15:clr>
            <a:srgbClr val="A4A3A4"/>
          </p15:clr>
        </p15:guide>
        <p15:guide id="134" orient="horz" pos="1912" userDrawn="1">
          <p15:clr>
            <a:srgbClr val="A4A3A4"/>
          </p15:clr>
        </p15:guide>
        <p15:guide id="135" orient="horz" pos="3832" userDrawn="1">
          <p15:clr>
            <a:srgbClr val="A4A3A4"/>
          </p15:clr>
        </p15:guide>
        <p15:guide id="136" orient="horz" pos="3192" userDrawn="1">
          <p15:clr>
            <a:srgbClr val="A4A3A4"/>
          </p15:clr>
        </p15:guide>
        <p15:guide id="137" orient="horz" pos="2552" userDrawn="1">
          <p15:clr>
            <a:srgbClr val="F26B43"/>
          </p15:clr>
        </p15:guide>
        <p15:guide id="138" orient="horz" pos="4472" userDrawn="1">
          <p15:clr>
            <a:srgbClr val="A4A3A4"/>
          </p15:clr>
        </p15:guide>
        <p15:guide id="139" orient="horz" pos="5110" userDrawn="1">
          <p15:clr>
            <a:srgbClr val="A4A3A4"/>
          </p15:clr>
        </p15:guide>
        <p15:guide id="140" orient="horz" pos="5750" userDrawn="1">
          <p15:clr>
            <a:srgbClr val="A4A3A4"/>
          </p15:clr>
        </p15:guide>
        <p15:guide id="141" orient="horz" pos="6388" userDrawn="1">
          <p15:clr>
            <a:srgbClr val="A4A3A4"/>
          </p15:clr>
        </p15:guide>
        <p15:guide id="142" orient="horz" pos="7028" userDrawn="1">
          <p15:clr>
            <a:srgbClr val="A4A3A4"/>
          </p15:clr>
        </p15:guide>
        <p15:guide id="143" orient="horz" pos="7668" userDrawn="1">
          <p15:clr>
            <a:srgbClr val="F26B43"/>
          </p15:clr>
        </p15:guide>
        <p15:guide id="144" orient="horz" pos="8304"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0.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hyperlink" Target="https://www.greatplacetowork.nl/diensten/medewerkersonderzoek/informatie-voor-respondenten" TargetMode="External"/><Relationship Id="rId2" Type="http://schemas.openxmlformats.org/officeDocument/2006/relationships/hyperlink" Target="https://www.greatplacetowork.nl/hubfs/1.%20Marketing/Video/2024%20-%20Veelgestelde%20vragen/Ondertiteling%20NL/Mathieu/0.%20Alle%20FAQs.mp4" TargetMode="External"/><Relationship Id="rId1" Type="http://schemas.openxmlformats.org/officeDocument/2006/relationships/slideLayout" Target="../slideLayouts/slideLayout14.xml"/><Relationship Id="rId5" Type="http://schemas.openxmlformats.org/officeDocument/2006/relationships/image" Target="../media/image42.jpg"/><Relationship Id="rId4" Type="http://schemas.openxmlformats.org/officeDocument/2006/relationships/hyperlink" Target="https://www.greatplacetowork.nl/diensten/medewerkersonderzoek/veelgestelde-vrage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a:extLst>
              <a:ext uri="{FF2B5EF4-FFF2-40B4-BE49-F238E27FC236}">
                <a16:creationId xmlns:a16="http://schemas.microsoft.com/office/drawing/2014/main" id="{AE08709C-81A3-29A4-650F-C7EAD044936E}"/>
              </a:ext>
            </a:extLst>
          </p:cNvPr>
          <p:cNvSpPr>
            <a:spLocks noGrp="1"/>
          </p:cNvSpPr>
          <p:nvPr>
            <p:ph type="subTitle" idx="1"/>
          </p:nvPr>
        </p:nvSpPr>
        <p:spPr>
          <a:xfrm>
            <a:off x="1104899" y="8915871"/>
            <a:ext cx="13211175" cy="598220"/>
          </a:xfrm>
        </p:spPr>
        <p:txBody>
          <a:bodyPr/>
          <a:lstStyle/>
          <a:p>
            <a:r>
              <a:rPr lang="nl-NL" dirty="0"/>
              <a:t>[</a:t>
            </a:r>
            <a:r>
              <a:rPr lang="nl-NL" dirty="0" err="1"/>
              <a:t>Optional</a:t>
            </a:r>
            <a:r>
              <a:rPr lang="nl-NL" dirty="0"/>
              <a:t>: </a:t>
            </a:r>
            <a:r>
              <a:rPr lang="nl-NL" dirty="0" err="1"/>
              <a:t>subtitle</a:t>
            </a:r>
            <a:r>
              <a:rPr lang="nl-NL" dirty="0"/>
              <a:t>]</a:t>
            </a:r>
          </a:p>
        </p:txBody>
      </p:sp>
      <p:sp>
        <p:nvSpPr>
          <p:cNvPr id="3" name="Tijdelijke aanduiding voor tekst 2">
            <a:extLst>
              <a:ext uri="{FF2B5EF4-FFF2-40B4-BE49-F238E27FC236}">
                <a16:creationId xmlns:a16="http://schemas.microsoft.com/office/drawing/2014/main" id="{72BB47F5-7116-F8C8-EEDC-0A39CC27EF13}"/>
              </a:ext>
            </a:extLst>
          </p:cNvPr>
          <p:cNvSpPr>
            <a:spLocks noGrp="1"/>
          </p:cNvSpPr>
          <p:nvPr>
            <p:ph type="body" sz="quarter" idx="11"/>
          </p:nvPr>
        </p:nvSpPr>
        <p:spPr/>
        <p:txBody>
          <a:bodyPr lIns="0">
            <a:normAutofit/>
          </a:bodyPr>
          <a:lstStyle/>
          <a:p>
            <a:r>
              <a:rPr lang="nl-NL" sz="11000" dirty="0" err="1"/>
              <a:t>Introduction</a:t>
            </a:r>
            <a:r>
              <a:rPr lang="nl-NL" sz="11000" dirty="0"/>
              <a:t> Trust Index</a:t>
            </a:r>
            <a:r>
              <a:rPr lang="nl-NL" sz="11000" b="0" dirty="0"/>
              <a:t>™</a:t>
            </a:r>
            <a:endParaRPr lang="nl-NL" sz="11000" dirty="0">
              <a:latin typeface="Gilroy SemiBold Italic" pitchFamily="2" charset="77"/>
            </a:endParaRPr>
          </a:p>
        </p:txBody>
      </p:sp>
    </p:spTree>
    <p:extLst>
      <p:ext uri="{BB962C8B-B14F-4D97-AF65-F5344CB8AC3E}">
        <p14:creationId xmlns:p14="http://schemas.microsoft.com/office/powerpoint/2010/main" val="1343450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2F82FAD-BDC0-4E0F-C4AF-3637623CC3B7}"/>
              </a:ext>
            </a:extLst>
          </p:cNvPr>
          <p:cNvSpPr>
            <a:spLocks noGrp="1"/>
          </p:cNvSpPr>
          <p:nvPr>
            <p:ph type="dt" sz="half" idx="10"/>
          </p:nvPr>
        </p:nvSpPr>
        <p:spPr/>
        <p:txBody>
          <a:bodyPr/>
          <a:lstStyle/>
          <a:p>
            <a:fld id="{DE26169B-0DC0-A146-AEDE-E37D7A7B511C}" type="datetime2">
              <a:rPr lang="nl-NL"/>
              <a:t>dinsdag 24 juni 2025</a:t>
            </a:fld>
            <a:endParaRPr lang="nl-NL" dirty="0"/>
          </a:p>
        </p:txBody>
      </p:sp>
      <p:sp>
        <p:nvSpPr>
          <p:cNvPr id="3" name="Tijdelijke aanduiding voor voettekst 2">
            <a:extLst>
              <a:ext uri="{FF2B5EF4-FFF2-40B4-BE49-F238E27FC236}">
                <a16:creationId xmlns:a16="http://schemas.microsoft.com/office/drawing/2014/main" id="{EA71D947-D3E1-91EA-5546-40F8201033AF}"/>
              </a:ext>
            </a:extLst>
          </p:cNvPr>
          <p:cNvSpPr>
            <a:spLocks noGrp="1"/>
          </p:cNvSpPr>
          <p:nvPr>
            <p:ph type="ftr" sz="quarter" idx="11"/>
          </p:nvPr>
        </p:nvSpPr>
        <p:spPr>
          <a:xfrm>
            <a:off x="12746904" y="12818803"/>
            <a:ext cx="3456317" cy="392531"/>
          </a:xfrm>
        </p:spPr>
        <p:txBody>
          <a:bodyPr/>
          <a:lstStyle/>
          <a:p>
            <a:r>
              <a:rPr lang="en-US"/>
              <a:t>© 2024 Great Place To Work Nederland</a:t>
            </a:r>
          </a:p>
        </p:txBody>
      </p:sp>
      <p:sp>
        <p:nvSpPr>
          <p:cNvPr id="4" name="Tijdelijke aanduiding voor dianummer 3">
            <a:extLst>
              <a:ext uri="{FF2B5EF4-FFF2-40B4-BE49-F238E27FC236}">
                <a16:creationId xmlns:a16="http://schemas.microsoft.com/office/drawing/2014/main" id="{627766B1-7CF7-A352-D437-98FB5B6486FE}"/>
              </a:ext>
            </a:extLst>
          </p:cNvPr>
          <p:cNvSpPr>
            <a:spLocks noGrp="1"/>
          </p:cNvSpPr>
          <p:nvPr>
            <p:ph type="sldNum" sz="quarter" idx="12"/>
          </p:nvPr>
        </p:nvSpPr>
        <p:spPr/>
        <p:txBody>
          <a:bodyPr/>
          <a:lstStyle/>
          <a:p>
            <a:fld id="{6BF51FB6-E356-C34E-9AD5-AB9D337BC001}" type="slidenum">
              <a:rPr lang="en-US" smtClean="0"/>
              <a:pPr/>
              <a:t>10</a:t>
            </a:fld>
            <a:endParaRPr lang="en-US" dirty="0"/>
          </a:p>
        </p:txBody>
      </p:sp>
    </p:spTree>
    <p:extLst>
      <p:ext uri="{BB962C8B-B14F-4D97-AF65-F5344CB8AC3E}">
        <p14:creationId xmlns:p14="http://schemas.microsoft.com/office/powerpoint/2010/main" val="26278822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519681F-8ED8-17CA-5E97-FD32F1E1063B}"/>
              </a:ext>
            </a:extLst>
          </p:cNvPr>
          <p:cNvSpPr>
            <a:spLocks noGrp="1"/>
          </p:cNvSpPr>
          <p:nvPr>
            <p:ph type="dt" sz="half" idx="10"/>
          </p:nvPr>
        </p:nvSpPr>
        <p:spPr/>
        <p:txBody>
          <a:bodyPr/>
          <a:lstStyle/>
          <a:p>
            <a:fld id="{B34A9EE3-6E9F-1E48-AAAF-1FEA7978D611}" type="datetime2">
              <a:t>dinsdag 24 juni 2025</a:t>
            </a:fld>
            <a:endParaRPr lang="nl-NL" dirty="0"/>
          </a:p>
        </p:txBody>
      </p:sp>
      <p:sp>
        <p:nvSpPr>
          <p:cNvPr id="3" name="Tijdelijke aanduiding voor voettekst 2">
            <a:extLst>
              <a:ext uri="{FF2B5EF4-FFF2-40B4-BE49-F238E27FC236}">
                <a16:creationId xmlns:a16="http://schemas.microsoft.com/office/drawing/2014/main" id="{FFB06D46-45B5-98AB-7AA8-EC20FDB1B85D}"/>
              </a:ext>
            </a:extLst>
          </p:cNvPr>
          <p:cNvSpPr>
            <a:spLocks noGrp="1"/>
          </p:cNvSpPr>
          <p:nvPr>
            <p:ph type="ftr" sz="quarter" idx="11"/>
          </p:nvPr>
        </p:nvSpPr>
        <p:spPr>
          <a:xfrm>
            <a:off x="12746904" y="12818803"/>
            <a:ext cx="3456317" cy="392531"/>
          </a:xfrm>
        </p:spPr>
        <p:txBody>
          <a:bodyPr/>
          <a:lstStyle/>
          <a:p>
            <a:r>
              <a:rPr lang="en-US"/>
              <a:t>© 2024 Great Place To Work Nederland</a:t>
            </a:r>
          </a:p>
        </p:txBody>
      </p:sp>
      <p:sp>
        <p:nvSpPr>
          <p:cNvPr id="4" name="Tijdelijke aanduiding voor dianummer 3">
            <a:extLst>
              <a:ext uri="{FF2B5EF4-FFF2-40B4-BE49-F238E27FC236}">
                <a16:creationId xmlns:a16="http://schemas.microsoft.com/office/drawing/2014/main" id="{44F368AA-6B1F-2306-978F-083BBD001FF5}"/>
              </a:ext>
            </a:extLst>
          </p:cNvPr>
          <p:cNvSpPr>
            <a:spLocks noGrp="1"/>
          </p:cNvSpPr>
          <p:nvPr>
            <p:ph type="sldNum" sz="quarter" idx="12"/>
          </p:nvPr>
        </p:nvSpPr>
        <p:spPr/>
        <p:txBody>
          <a:bodyPr/>
          <a:lstStyle/>
          <a:p>
            <a:fld id="{6BF51FB6-E356-C34E-9AD5-AB9D337BC001}" type="slidenum">
              <a:rPr lang="en-US" smtClean="0"/>
              <a:pPr/>
              <a:t>11</a:t>
            </a:fld>
            <a:endParaRPr lang="en-US" dirty="0"/>
          </a:p>
        </p:txBody>
      </p:sp>
    </p:spTree>
    <p:extLst>
      <p:ext uri="{BB962C8B-B14F-4D97-AF65-F5344CB8AC3E}">
        <p14:creationId xmlns:p14="http://schemas.microsoft.com/office/powerpoint/2010/main" val="3873179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E4137CE-6D67-BFE5-A11E-280E5943D06B}"/>
              </a:ext>
            </a:extLst>
          </p:cNvPr>
          <p:cNvSpPr>
            <a:spLocks noGrp="1"/>
          </p:cNvSpPr>
          <p:nvPr>
            <p:ph type="dt" sz="half" idx="10"/>
          </p:nvPr>
        </p:nvSpPr>
        <p:spPr/>
        <p:txBody>
          <a:bodyPr/>
          <a:lstStyle/>
          <a:p>
            <a:fld id="{BD8DF15F-017E-DB4B-9D9B-5F2CB16A0D1D}" type="datetime2">
              <a:t>dinsdag 24 juni 2025</a:t>
            </a:fld>
            <a:endParaRPr lang="nl-NL" dirty="0"/>
          </a:p>
        </p:txBody>
      </p:sp>
      <p:sp>
        <p:nvSpPr>
          <p:cNvPr id="3" name="Tijdelijke aanduiding voor voettekst 2">
            <a:extLst>
              <a:ext uri="{FF2B5EF4-FFF2-40B4-BE49-F238E27FC236}">
                <a16:creationId xmlns:a16="http://schemas.microsoft.com/office/drawing/2014/main" id="{C88F1F87-A5A0-266D-8AEF-A74B618FA0C9}"/>
              </a:ext>
            </a:extLst>
          </p:cNvPr>
          <p:cNvSpPr>
            <a:spLocks noGrp="1"/>
          </p:cNvSpPr>
          <p:nvPr>
            <p:ph type="ftr" sz="quarter" idx="11"/>
          </p:nvPr>
        </p:nvSpPr>
        <p:spPr>
          <a:xfrm>
            <a:off x="12746904" y="12818803"/>
            <a:ext cx="3456317" cy="392531"/>
          </a:xfrm>
        </p:spPr>
        <p:txBody>
          <a:bodyPr/>
          <a:lstStyle/>
          <a:p>
            <a:r>
              <a:rPr lang="en-US"/>
              <a:t>© 2024 Great Place To Work Nederland</a:t>
            </a:r>
          </a:p>
        </p:txBody>
      </p:sp>
      <p:sp>
        <p:nvSpPr>
          <p:cNvPr id="4" name="Tijdelijke aanduiding voor dianummer 3">
            <a:extLst>
              <a:ext uri="{FF2B5EF4-FFF2-40B4-BE49-F238E27FC236}">
                <a16:creationId xmlns:a16="http://schemas.microsoft.com/office/drawing/2014/main" id="{337435D9-775D-D478-32C7-917C9572DD26}"/>
              </a:ext>
            </a:extLst>
          </p:cNvPr>
          <p:cNvSpPr>
            <a:spLocks noGrp="1"/>
          </p:cNvSpPr>
          <p:nvPr>
            <p:ph type="sldNum" sz="quarter" idx="12"/>
          </p:nvPr>
        </p:nvSpPr>
        <p:spPr/>
        <p:txBody>
          <a:bodyPr/>
          <a:lstStyle/>
          <a:p>
            <a:fld id="{6BF51FB6-E356-C34E-9AD5-AB9D337BC001}" type="slidenum">
              <a:rPr lang="en-US" smtClean="0"/>
              <a:pPr/>
              <a:t>12</a:t>
            </a:fld>
            <a:endParaRPr lang="en-US" dirty="0"/>
          </a:p>
        </p:txBody>
      </p:sp>
    </p:spTree>
    <p:extLst>
      <p:ext uri="{BB962C8B-B14F-4D97-AF65-F5344CB8AC3E}">
        <p14:creationId xmlns:p14="http://schemas.microsoft.com/office/powerpoint/2010/main" val="342781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8109B-5D01-A2A8-DBC9-FBB5C0ECE712}"/>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611FC3B-C18E-EFA8-0DB3-37E99BE5D1B3}"/>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91F3D424-F7C7-70EA-362E-DB8853C027CC}"/>
              </a:ext>
            </a:extLst>
          </p:cNvPr>
          <p:cNvSpPr>
            <a:spLocks noGrp="1"/>
          </p:cNvSpPr>
          <p:nvPr>
            <p:ph type="sldNum" sz="quarter" idx="12"/>
          </p:nvPr>
        </p:nvSpPr>
        <p:spPr/>
        <p:txBody>
          <a:bodyPr/>
          <a:lstStyle/>
          <a:p>
            <a:fld id="{6BF51FB6-E356-C34E-9AD5-AB9D337BC001}" type="slidenum">
              <a:rPr lang="en-US" smtClean="0"/>
              <a:pPr/>
              <a:t>13</a:t>
            </a:fld>
            <a:endParaRPr lang="en-US"/>
          </a:p>
        </p:txBody>
      </p:sp>
      <p:sp>
        <p:nvSpPr>
          <p:cNvPr id="4" name="Tijdelijke aanduiding voor voettekst 3">
            <a:extLst>
              <a:ext uri="{FF2B5EF4-FFF2-40B4-BE49-F238E27FC236}">
                <a16:creationId xmlns:a16="http://schemas.microsoft.com/office/drawing/2014/main" id="{7C63DB99-9E9B-D153-652F-15E3B69FD05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3570B9BD-23B2-EAA3-5908-557084995A4D}"/>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4</a:t>
            </a:r>
          </a:p>
        </p:txBody>
      </p:sp>
      <p:sp>
        <p:nvSpPr>
          <p:cNvPr id="6" name="Tekstvak 5">
            <a:extLst>
              <a:ext uri="{FF2B5EF4-FFF2-40B4-BE49-F238E27FC236}">
                <a16:creationId xmlns:a16="http://schemas.microsoft.com/office/drawing/2014/main" id="{4136FBEE-A733-403B-C21C-49E0D7395E57}"/>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err="1">
                <a:effectLst/>
                <a:latin typeface="Gilroy SemiBold" pitchFamily="2" charset="77"/>
              </a:rPr>
              <a:t>Recogniton</a:t>
            </a:r>
            <a:endParaRPr lang="nl-NL" sz="12000" b="1" kern="1200" dirty="0">
              <a:effectLst/>
              <a:latin typeface="Gilroy SemiBold" pitchFamily="2" charset="77"/>
            </a:endParaRPr>
          </a:p>
        </p:txBody>
      </p:sp>
    </p:spTree>
    <p:extLst>
      <p:ext uri="{BB962C8B-B14F-4D97-AF65-F5344CB8AC3E}">
        <p14:creationId xmlns:p14="http://schemas.microsoft.com/office/powerpoint/2010/main" val="2201020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83C2E3B-331F-3041-9985-912E2AABB513}"/>
              </a:ext>
            </a:extLst>
          </p:cNvPr>
          <p:cNvSpPr>
            <a:spLocks noGrp="1"/>
          </p:cNvSpPr>
          <p:nvPr>
            <p:ph type="dt" sz="half" idx="10"/>
          </p:nvPr>
        </p:nvSpPr>
        <p:spPr/>
        <p:txBody>
          <a:bodyPr/>
          <a:lstStyle/>
          <a:p>
            <a:fld id="{AAE9168C-DFF4-3C4E-861C-38596BBF2607}" type="datetime2">
              <a:rPr lang="nl-NL"/>
              <a:t>dinsdag 24 juni 2025</a:t>
            </a:fld>
            <a:endParaRPr lang="nl-NL"/>
          </a:p>
        </p:txBody>
      </p:sp>
      <p:sp>
        <p:nvSpPr>
          <p:cNvPr id="3" name="Tijdelijke aanduiding voor dianummer 2">
            <a:extLst>
              <a:ext uri="{FF2B5EF4-FFF2-40B4-BE49-F238E27FC236}">
                <a16:creationId xmlns:a16="http://schemas.microsoft.com/office/drawing/2014/main" id="{36FCCFBA-20CC-4970-7025-080EC656DCD9}"/>
              </a:ext>
            </a:extLst>
          </p:cNvPr>
          <p:cNvSpPr>
            <a:spLocks noGrp="1"/>
          </p:cNvSpPr>
          <p:nvPr>
            <p:ph type="sldNum" sz="quarter" idx="12"/>
          </p:nvPr>
        </p:nvSpPr>
        <p:spPr/>
        <p:txBody>
          <a:bodyPr/>
          <a:lstStyle/>
          <a:p>
            <a:fld id="{6BF51FB6-E356-C34E-9AD5-AB9D337BC001}" type="slidenum">
              <a:rPr lang="en-US" smtClean="0"/>
              <a:pPr/>
              <a:t>14</a:t>
            </a:fld>
            <a:endParaRPr lang="en-US"/>
          </a:p>
        </p:txBody>
      </p:sp>
      <p:sp>
        <p:nvSpPr>
          <p:cNvPr id="4" name="Tijdelijke aanduiding voor voettekst 3">
            <a:extLst>
              <a:ext uri="{FF2B5EF4-FFF2-40B4-BE49-F238E27FC236}">
                <a16:creationId xmlns:a16="http://schemas.microsoft.com/office/drawing/2014/main" id="{84AA43FA-8BC4-EF80-4FA5-7300D52DA6D2}"/>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6" name="Tijdelijke aanduiding voor tekst 5">
            <a:extLst>
              <a:ext uri="{FF2B5EF4-FFF2-40B4-BE49-F238E27FC236}">
                <a16:creationId xmlns:a16="http://schemas.microsoft.com/office/drawing/2014/main" id="{B58E78B5-2B17-D9CC-875C-E913CF0D5793}"/>
              </a:ext>
            </a:extLst>
          </p:cNvPr>
          <p:cNvSpPr>
            <a:spLocks noGrp="1"/>
          </p:cNvSpPr>
          <p:nvPr>
            <p:ph type="body" sz="quarter" idx="14"/>
          </p:nvPr>
        </p:nvSpPr>
        <p:spPr>
          <a:xfrm>
            <a:off x="2890449" y="3305175"/>
            <a:ext cx="12101457" cy="883010"/>
          </a:xfrm>
        </p:spPr>
        <p:txBody>
          <a:bodyPr>
            <a:normAutofit lnSpcReduction="10000"/>
          </a:bodyPr>
          <a:lstStyle/>
          <a:p>
            <a:r>
              <a:rPr lang="nl-NL"/>
              <a:t>Great Place To Work-Certified</a:t>
            </a:r>
            <a:r>
              <a:rPr lang="nl-NL" sz="5400" b="1" i="0">
                <a:solidFill>
                  <a:schemeClr val="tx1"/>
                </a:solidFill>
                <a:effectLst/>
                <a:latin typeface="Gilroy SemiBold" pitchFamily="2" charset="77"/>
              </a:rPr>
              <a:t>™</a:t>
            </a:r>
            <a:endParaRPr lang="nl-NL"/>
          </a:p>
        </p:txBody>
      </p:sp>
      <p:sp>
        <p:nvSpPr>
          <p:cNvPr id="7" name="Tijdelijke aanduiding voor tekst 6">
            <a:extLst>
              <a:ext uri="{FF2B5EF4-FFF2-40B4-BE49-F238E27FC236}">
                <a16:creationId xmlns:a16="http://schemas.microsoft.com/office/drawing/2014/main" id="{401D788B-8877-699C-1A62-E417E547A503}"/>
              </a:ext>
            </a:extLst>
          </p:cNvPr>
          <p:cNvSpPr>
            <a:spLocks noGrp="1"/>
          </p:cNvSpPr>
          <p:nvPr>
            <p:ph type="body" sz="quarter" idx="15"/>
          </p:nvPr>
        </p:nvSpPr>
        <p:spPr>
          <a:xfrm>
            <a:off x="2890449" y="4440790"/>
            <a:ext cx="9506733" cy="5575080"/>
          </a:xfrm>
        </p:spPr>
        <p:txBody>
          <a:bodyPr>
            <a:normAutofit/>
          </a:bodyPr>
          <a:lstStyle/>
          <a:p>
            <a:pPr>
              <a:lnSpc>
                <a:spcPct val="150000"/>
              </a:lnSpc>
            </a:pPr>
            <a:r>
              <a:rPr lang="nl-NL" sz="2800" dirty="0"/>
              <a:t>These are </a:t>
            </a:r>
            <a:r>
              <a:rPr lang="nl-NL" sz="2800" dirty="0" err="1"/>
              <a:t>the</a:t>
            </a:r>
            <a:r>
              <a:rPr lang="nl-NL" sz="2800" dirty="0"/>
              <a:t> criteria </a:t>
            </a:r>
            <a:r>
              <a:rPr lang="nl-NL" sz="2800" dirty="0" err="1"/>
              <a:t>for</a:t>
            </a:r>
            <a:r>
              <a:rPr lang="nl-NL" sz="2800" dirty="0"/>
              <a:t> </a:t>
            </a:r>
            <a:r>
              <a:rPr lang="nl-NL" sz="2800" dirty="0" err="1"/>
              <a:t>certification</a:t>
            </a:r>
            <a:r>
              <a:rPr lang="nl-NL" sz="2800" dirty="0"/>
              <a:t>:</a:t>
            </a:r>
          </a:p>
          <a:p>
            <a:pPr marL="342900" indent="-342900">
              <a:lnSpc>
                <a:spcPct val="150000"/>
              </a:lnSpc>
              <a:buClr>
                <a:schemeClr val="accent1"/>
              </a:buClr>
              <a:buFont typeface="Wingdings" pitchFamily="2" charset="2"/>
              <a:buChar char="§"/>
            </a:pPr>
            <a:r>
              <a:rPr lang="nl-NL" sz="2800" dirty="0"/>
              <a:t>A Trust Index score of 70% or </a:t>
            </a:r>
            <a:r>
              <a:rPr lang="nl-NL" sz="2800" dirty="0" err="1"/>
              <a:t>higher</a:t>
            </a:r>
            <a:endParaRPr lang="nl-NL" sz="2800" dirty="0"/>
          </a:p>
          <a:p>
            <a:pPr marL="342900" indent="-342900">
              <a:lnSpc>
                <a:spcPct val="150000"/>
              </a:lnSpc>
              <a:buClr>
                <a:schemeClr val="accent1"/>
              </a:buClr>
              <a:buFont typeface="Wingdings" pitchFamily="2" charset="2"/>
              <a:buChar char="§"/>
            </a:pPr>
            <a:r>
              <a:rPr lang="nl-NL" sz="2800" dirty="0"/>
              <a:t>A minimum response </a:t>
            </a:r>
            <a:r>
              <a:rPr lang="nl-NL" sz="2800" dirty="0" err="1"/>
              <a:t>rate</a:t>
            </a:r>
            <a:r>
              <a:rPr lang="nl-NL" sz="2800" dirty="0"/>
              <a:t> </a:t>
            </a:r>
            <a:r>
              <a:rPr lang="nl-NL" sz="2800" dirty="0" err="1"/>
              <a:t>based</a:t>
            </a:r>
            <a:r>
              <a:rPr lang="nl-NL" sz="2800" dirty="0"/>
              <a:t> on </a:t>
            </a:r>
            <a:r>
              <a:rPr lang="nl-NL" sz="2800" dirty="0" err="1"/>
              <a:t>organization</a:t>
            </a:r>
            <a:r>
              <a:rPr lang="nl-NL" sz="2800" dirty="0"/>
              <a:t> </a:t>
            </a:r>
            <a:r>
              <a:rPr lang="nl-NL" sz="2800" dirty="0" err="1"/>
              <a:t>size</a:t>
            </a:r>
            <a:endParaRPr lang="nl-NL" sz="2800" dirty="0"/>
          </a:p>
          <a:p>
            <a:pPr marL="342900" indent="-342900">
              <a:lnSpc>
                <a:spcPct val="150000"/>
              </a:lnSpc>
              <a:buClr>
                <a:schemeClr val="accent1"/>
              </a:buClr>
              <a:buFont typeface="Wingdings" pitchFamily="2" charset="2"/>
              <a:buChar char="§"/>
            </a:pPr>
            <a:r>
              <a:rPr lang="nl-NL" sz="2800" dirty="0"/>
              <a:t>A </a:t>
            </a:r>
            <a:r>
              <a:rPr lang="nl-NL" sz="2800" dirty="0" err="1"/>
              <a:t>completed</a:t>
            </a:r>
            <a:r>
              <a:rPr lang="nl-NL" sz="2800" dirty="0"/>
              <a:t> Culture Brief</a:t>
            </a:r>
          </a:p>
          <a:p>
            <a:pPr>
              <a:lnSpc>
                <a:spcPct val="150000"/>
              </a:lnSpc>
              <a:buClr>
                <a:schemeClr val="accent1"/>
              </a:buClr>
            </a:pPr>
            <a:endParaRPr lang="nl-NL" sz="2800" dirty="0"/>
          </a:p>
          <a:p>
            <a:pPr>
              <a:lnSpc>
                <a:spcPct val="150000"/>
              </a:lnSpc>
              <a:buClr>
                <a:schemeClr val="accent1"/>
              </a:buClr>
            </a:pPr>
            <a:r>
              <a:rPr lang="nl-NL" sz="2800" dirty="0"/>
              <a:t>The </a:t>
            </a:r>
            <a:r>
              <a:rPr lang="nl-NL" sz="2800" dirty="0" err="1"/>
              <a:t>certificate</a:t>
            </a:r>
            <a:r>
              <a:rPr lang="nl-NL" sz="2800" dirty="0"/>
              <a:t> is </a:t>
            </a:r>
            <a:r>
              <a:rPr lang="nl-NL" sz="2800" dirty="0" err="1"/>
              <a:t>valid</a:t>
            </a:r>
            <a:r>
              <a:rPr lang="nl-NL" sz="2800" dirty="0"/>
              <a:t> </a:t>
            </a:r>
            <a:r>
              <a:rPr lang="nl-NL" sz="2800" dirty="0" err="1"/>
              <a:t>for</a:t>
            </a:r>
            <a:r>
              <a:rPr lang="nl-NL" sz="2800" dirty="0"/>
              <a:t> </a:t>
            </a:r>
            <a:r>
              <a:rPr lang="nl-NL" sz="2800" dirty="0" err="1"/>
              <a:t>one</a:t>
            </a:r>
            <a:r>
              <a:rPr lang="nl-NL" sz="2800" dirty="0"/>
              <a:t> </a:t>
            </a:r>
            <a:r>
              <a:rPr lang="nl-NL" sz="2800" dirty="0" err="1"/>
              <a:t>year</a:t>
            </a:r>
            <a:r>
              <a:rPr lang="nl-NL" sz="2800" dirty="0"/>
              <a:t>.</a:t>
            </a:r>
          </a:p>
        </p:txBody>
      </p:sp>
    </p:spTree>
    <p:extLst>
      <p:ext uri="{BB962C8B-B14F-4D97-AF65-F5344CB8AC3E}">
        <p14:creationId xmlns:p14="http://schemas.microsoft.com/office/powerpoint/2010/main" val="4240655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AF91495-C4C1-6308-8ACA-6F2EF100BE00}"/>
              </a:ext>
            </a:extLst>
          </p:cNvPr>
          <p:cNvSpPr>
            <a:spLocks noGrp="1"/>
          </p:cNvSpPr>
          <p:nvPr>
            <p:ph type="dt" sz="half" idx="10"/>
          </p:nvPr>
        </p:nvSpPr>
        <p:spPr/>
        <p:txBody>
          <a:bodyPr/>
          <a:lstStyle/>
          <a:p>
            <a:fld id="{EAA68C44-4AB1-DE46-8DA4-9FB619AEEB4F}" type="datetime2">
              <a:rPr lang="nl-NL"/>
              <a:t>dinsdag 24 juni 2025</a:t>
            </a:fld>
            <a:endParaRPr lang="nl-NL"/>
          </a:p>
        </p:txBody>
      </p:sp>
      <p:sp>
        <p:nvSpPr>
          <p:cNvPr id="3" name="Tijdelijke aanduiding voor dianummer 2">
            <a:extLst>
              <a:ext uri="{FF2B5EF4-FFF2-40B4-BE49-F238E27FC236}">
                <a16:creationId xmlns:a16="http://schemas.microsoft.com/office/drawing/2014/main" id="{3240638A-4917-C2FA-62B3-362A95000266}"/>
              </a:ext>
            </a:extLst>
          </p:cNvPr>
          <p:cNvSpPr>
            <a:spLocks noGrp="1"/>
          </p:cNvSpPr>
          <p:nvPr>
            <p:ph type="sldNum" sz="quarter" idx="12"/>
          </p:nvPr>
        </p:nvSpPr>
        <p:spPr/>
        <p:txBody>
          <a:bodyPr/>
          <a:lstStyle/>
          <a:p>
            <a:fld id="{6BF51FB6-E356-C34E-9AD5-AB9D337BC001}" type="slidenum">
              <a:rPr lang="en-US" smtClean="0"/>
              <a:pPr/>
              <a:t>15</a:t>
            </a:fld>
            <a:endParaRPr lang="en-US"/>
          </a:p>
        </p:txBody>
      </p:sp>
      <p:sp>
        <p:nvSpPr>
          <p:cNvPr id="4" name="Tijdelijke aanduiding voor voettekst 3">
            <a:extLst>
              <a:ext uri="{FF2B5EF4-FFF2-40B4-BE49-F238E27FC236}">
                <a16:creationId xmlns:a16="http://schemas.microsoft.com/office/drawing/2014/main" id="{D7992FFE-D139-8188-6C9E-0CD8C7E38551}"/>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ijdelijke aanduiding voor tekst 4">
            <a:extLst>
              <a:ext uri="{FF2B5EF4-FFF2-40B4-BE49-F238E27FC236}">
                <a16:creationId xmlns:a16="http://schemas.microsoft.com/office/drawing/2014/main" id="{1DE102F0-F06A-D0B1-92CA-4119D02D40C5}"/>
              </a:ext>
            </a:extLst>
          </p:cNvPr>
          <p:cNvSpPr>
            <a:spLocks noGrp="1"/>
          </p:cNvSpPr>
          <p:nvPr>
            <p:ph type="body" sz="quarter" idx="14"/>
          </p:nvPr>
        </p:nvSpPr>
        <p:spPr/>
        <p:txBody>
          <a:bodyPr>
            <a:normAutofit lnSpcReduction="10000"/>
          </a:bodyPr>
          <a:lstStyle/>
          <a:p>
            <a:r>
              <a:rPr lang="nl-NL"/>
              <a:t>Best </a:t>
            </a:r>
            <a:r>
              <a:rPr lang="nl-NL" err="1"/>
              <a:t>Workplaces</a:t>
            </a:r>
            <a:r>
              <a:rPr lang="nl-NL" sz="5400" b="1" i="0">
                <a:solidFill>
                  <a:schemeClr val="tx1"/>
                </a:solidFill>
                <a:effectLst/>
                <a:latin typeface="Gilroy SemiBold" pitchFamily="2" charset="77"/>
              </a:rPr>
              <a:t>™</a:t>
            </a:r>
            <a:endParaRPr lang="nl-NL"/>
          </a:p>
        </p:txBody>
      </p:sp>
      <p:sp>
        <p:nvSpPr>
          <p:cNvPr id="6" name="Tijdelijke aanduiding voor tekst 5">
            <a:extLst>
              <a:ext uri="{FF2B5EF4-FFF2-40B4-BE49-F238E27FC236}">
                <a16:creationId xmlns:a16="http://schemas.microsoft.com/office/drawing/2014/main" id="{2FA5AA25-5D19-7A5C-3939-018A7B842600}"/>
              </a:ext>
            </a:extLst>
          </p:cNvPr>
          <p:cNvSpPr>
            <a:spLocks noGrp="1"/>
          </p:cNvSpPr>
          <p:nvPr>
            <p:ph type="body" sz="quarter" idx="15"/>
          </p:nvPr>
        </p:nvSpPr>
        <p:spPr>
          <a:xfrm>
            <a:off x="2890449" y="4440790"/>
            <a:ext cx="9506733" cy="6276829"/>
          </a:xfrm>
        </p:spPr>
        <p:txBody>
          <a:bodyPr>
            <a:normAutofit/>
          </a:bodyPr>
          <a:lstStyle/>
          <a:p>
            <a:pPr>
              <a:lnSpc>
                <a:spcPct val="150000"/>
              </a:lnSpc>
            </a:pPr>
            <a:r>
              <a:rPr lang="nl-NL" sz="2800" b="1" dirty="0" err="1">
                <a:latin typeface="Gilroy SemiBold" pitchFamily="2" charset="77"/>
              </a:rPr>
              <a:t>Certified</a:t>
            </a:r>
            <a:r>
              <a:rPr lang="nl-NL" sz="2800" b="1" dirty="0">
                <a:latin typeface="Gilroy SemiBold" pitchFamily="2" charset="77"/>
              </a:rPr>
              <a:t> </a:t>
            </a:r>
            <a:r>
              <a:rPr lang="nl-NL" sz="2800" b="1" dirty="0" err="1">
                <a:latin typeface="Gilroy SemiBold" pitchFamily="2" charset="77"/>
              </a:rPr>
              <a:t>organizations</a:t>
            </a:r>
            <a:r>
              <a:rPr lang="nl-NL" sz="2800" b="1" dirty="0">
                <a:latin typeface="Gilroy SemiBold" pitchFamily="2" charset="77"/>
              </a:rPr>
              <a:t> </a:t>
            </a:r>
            <a:r>
              <a:rPr lang="nl-NL" sz="2800" dirty="0" err="1"/>
              <a:t>with</a:t>
            </a:r>
            <a:r>
              <a:rPr lang="nl-NL" sz="2800" dirty="0"/>
              <a:t> </a:t>
            </a:r>
            <a:r>
              <a:rPr lang="nl-NL" sz="2800" b="1" dirty="0">
                <a:latin typeface="Gilroy SemiBold" pitchFamily="2" charset="77"/>
              </a:rPr>
              <a:t>at </a:t>
            </a:r>
            <a:r>
              <a:rPr lang="nl-NL" sz="2800" b="1" dirty="0" err="1">
                <a:latin typeface="Gilroy SemiBold" pitchFamily="2" charset="77"/>
              </a:rPr>
              <a:t>least</a:t>
            </a:r>
            <a:r>
              <a:rPr lang="nl-NL" sz="2800" b="1" dirty="0">
                <a:latin typeface="Gilroy SemiBold" pitchFamily="2" charset="77"/>
              </a:rPr>
              <a:t> 20 employees </a:t>
            </a:r>
            <a:r>
              <a:rPr lang="nl-NL" sz="2800" dirty="0"/>
              <a:t>are </a:t>
            </a:r>
            <a:r>
              <a:rPr lang="nl-NL" sz="2800" dirty="0" err="1"/>
              <a:t>automatically</a:t>
            </a:r>
            <a:r>
              <a:rPr lang="nl-NL" sz="2800" dirty="0"/>
              <a:t> </a:t>
            </a:r>
            <a:r>
              <a:rPr lang="nl-NL" sz="2800" dirty="0" err="1"/>
              <a:t>eligable</a:t>
            </a:r>
            <a:r>
              <a:rPr lang="nl-NL" sz="2800" dirty="0"/>
              <a:t> </a:t>
            </a:r>
            <a:r>
              <a:rPr lang="nl-NL" sz="2800" dirty="0" err="1"/>
              <a:t>for</a:t>
            </a:r>
            <a:r>
              <a:rPr lang="nl-NL" sz="2800" dirty="0"/>
              <a:t> </a:t>
            </a:r>
            <a:r>
              <a:rPr lang="nl-NL" sz="2800" dirty="0" err="1"/>
              <a:t>the</a:t>
            </a:r>
            <a:r>
              <a:rPr lang="nl-NL" sz="2800" dirty="0"/>
              <a:t> Best </a:t>
            </a:r>
            <a:r>
              <a:rPr lang="nl-NL" sz="2800" dirty="0" err="1"/>
              <a:t>Workplaces</a:t>
            </a:r>
            <a:r>
              <a:rPr lang="nl-NL" sz="2800" dirty="0"/>
              <a:t>.</a:t>
            </a:r>
          </a:p>
          <a:p>
            <a:pPr>
              <a:lnSpc>
                <a:spcPct val="150000"/>
              </a:lnSpc>
            </a:pPr>
            <a:r>
              <a:rPr lang="nl-NL" sz="2800" dirty="0"/>
              <a:t> </a:t>
            </a:r>
            <a:r>
              <a:rPr lang="nl-NL" sz="2800" dirty="0" err="1"/>
              <a:t>Organizations</a:t>
            </a:r>
            <a:r>
              <a:rPr lang="nl-NL" sz="2800" dirty="0"/>
              <a:t> </a:t>
            </a:r>
            <a:r>
              <a:rPr lang="nl-NL" sz="2800" dirty="0" err="1"/>
              <a:t>with</a:t>
            </a:r>
            <a:r>
              <a:rPr lang="nl-NL" sz="2800" dirty="0"/>
              <a:t> more </a:t>
            </a:r>
            <a:r>
              <a:rPr lang="nl-NL" sz="2800" dirty="0" err="1"/>
              <a:t>than</a:t>
            </a:r>
            <a:r>
              <a:rPr lang="nl-NL" sz="2800" dirty="0"/>
              <a:t> 500 employees are </a:t>
            </a:r>
            <a:r>
              <a:rPr lang="nl-NL" sz="2800" dirty="0" err="1"/>
              <a:t>also</a:t>
            </a:r>
            <a:r>
              <a:rPr lang="nl-NL" sz="2800" dirty="0"/>
              <a:t> </a:t>
            </a:r>
            <a:r>
              <a:rPr lang="nl-NL" sz="2800" dirty="0" err="1"/>
              <a:t>required</a:t>
            </a:r>
            <a:r>
              <a:rPr lang="nl-NL" sz="2800" dirty="0"/>
              <a:t> </a:t>
            </a:r>
            <a:r>
              <a:rPr lang="nl-NL" sz="2800" dirty="0" err="1"/>
              <a:t>to</a:t>
            </a:r>
            <a:r>
              <a:rPr lang="nl-NL" sz="2800" dirty="0"/>
              <a:t> </a:t>
            </a:r>
            <a:r>
              <a:rPr lang="nl-NL" sz="2800" dirty="0" err="1"/>
              <a:t>submit</a:t>
            </a:r>
            <a:r>
              <a:rPr lang="nl-NL" sz="2800" dirty="0"/>
              <a:t> a </a:t>
            </a:r>
            <a:r>
              <a:rPr lang="nl-NL" sz="2800" b="1" dirty="0">
                <a:latin typeface="Gilroy SemiBold" pitchFamily="2" charset="77"/>
              </a:rPr>
              <a:t>Culture Audit</a:t>
            </a:r>
            <a:r>
              <a:rPr lang="nl-NL" sz="2800" b="1" dirty="0">
                <a:solidFill>
                  <a:schemeClr val="tx1"/>
                </a:solidFill>
                <a:latin typeface="Gilroy SemiBold" pitchFamily="2" charset="77"/>
              </a:rPr>
              <a:t>™</a:t>
            </a:r>
            <a:r>
              <a:rPr lang="nl-NL" sz="2800" b="1" dirty="0">
                <a:latin typeface="Gilroy SemiBold" pitchFamily="2" charset="77"/>
              </a:rPr>
              <a:t> </a:t>
            </a:r>
            <a:r>
              <a:rPr lang="nl-NL" sz="2800" dirty="0" err="1"/>
              <a:t>to</a:t>
            </a:r>
            <a:r>
              <a:rPr lang="nl-NL" sz="2800" dirty="0"/>
              <a:t> </a:t>
            </a:r>
            <a:r>
              <a:rPr lang="nl-NL" sz="2800" dirty="0" err="1"/>
              <a:t>participate</a:t>
            </a:r>
            <a:r>
              <a:rPr lang="nl-NL" sz="2800" dirty="0"/>
              <a:t>. </a:t>
            </a:r>
          </a:p>
          <a:p>
            <a:pPr>
              <a:lnSpc>
                <a:spcPct val="150000"/>
              </a:lnSpc>
            </a:pPr>
            <a:r>
              <a:rPr lang="nl-NL" sz="2800" dirty="0"/>
              <a:t>The Best </a:t>
            </a:r>
            <a:r>
              <a:rPr lang="nl-NL" sz="2800" dirty="0" err="1"/>
              <a:t>Workplace</a:t>
            </a:r>
            <a:r>
              <a:rPr lang="nl-NL" sz="2800" dirty="0"/>
              <a:t> </a:t>
            </a:r>
            <a:r>
              <a:rPr lang="nl-NL" sz="2800" dirty="0" err="1"/>
              <a:t>title</a:t>
            </a:r>
            <a:r>
              <a:rPr lang="nl-NL" sz="2800" dirty="0"/>
              <a:t> is </a:t>
            </a:r>
            <a:r>
              <a:rPr lang="nl-NL" sz="2800" dirty="0" err="1"/>
              <a:t>valid</a:t>
            </a:r>
            <a:r>
              <a:rPr lang="nl-NL" sz="2800" dirty="0"/>
              <a:t> </a:t>
            </a:r>
            <a:r>
              <a:rPr lang="nl-NL" sz="2800" dirty="0" err="1"/>
              <a:t>for</a:t>
            </a:r>
            <a:r>
              <a:rPr lang="nl-NL" sz="2800" dirty="0"/>
              <a:t> </a:t>
            </a:r>
            <a:r>
              <a:rPr lang="nl-NL" sz="2800" dirty="0" err="1"/>
              <a:t>one</a:t>
            </a:r>
            <a:r>
              <a:rPr lang="nl-NL" sz="2800" dirty="0"/>
              <a:t> </a:t>
            </a:r>
            <a:r>
              <a:rPr lang="nl-NL" sz="2800" dirty="0" err="1"/>
              <a:t>year</a:t>
            </a:r>
            <a:r>
              <a:rPr lang="nl-NL" sz="2800" dirty="0"/>
              <a:t>.</a:t>
            </a:r>
          </a:p>
        </p:txBody>
      </p:sp>
    </p:spTree>
    <p:extLst>
      <p:ext uri="{BB962C8B-B14F-4D97-AF65-F5344CB8AC3E}">
        <p14:creationId xmlns:p14="http://schemas.microsoft.com/office/powerpoint/2010/main" val="514309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C11D7-EFBF-7B7B-04B4-D061977CE824}"/>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3EF87B4-0C79-50C4-BE91-E277414C7A28}"/>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139D8E8C-8A1B-5584-096E-298166950650}"/>
              </a:ext>
            </a:extLst>
          </p:cNvPr>
          <p:cNvSpPr>
            <a:spLocks noGrp="1"/>
          </p:cNvSpPr>
          <p:nvPr>
            <p:ph type="sldNum" sz="quarter" idx="12"/>
          </p:nvPr>
        </p:nvSpPr>
        <p:spPr/>
        <p:txBody>
          <a:bodyPr/>
          <a:lstStyle/>
          <a:p>
            <a:fld id="{6BF51FB6-E356-C34E-9AD5-AB9D337BC001}" type="slidenum">
              <a:rPr lang="en-US" smtClean="0"/>
              <a:pPr/>
              <a:t>16</a:t>
            </a:fld>
            <a:endParaRPr lang="en-US"/>
          </a:p>
        </p:txBody>
      </p:sp>
      <p:sp>
        <p:nvSpPr>
          <p:cNvPr id="4" name="Tijdelijke aanduiding voor voettekst 3">
            <a:extLst>
              <a:ext uri="{FF2B5EF4-FFF2-40B4-BE49-F238E27FC236}">
                <a16:creationId xmlns:a16="http://schemas.microsoft.com/office/drawing/2014/main" id="{6F8C822B-027E-8F23-E073-018B3F5FB67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0E5A6C3D-FCC4-A5E3-4F46-51D426417CB0}"/>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5</a:t>
            </a:r>
          </a:p>
        </p:txBody>
      </p:sp>
      <p:sp>
        <p:nvSpPr>
          <p:cNvPr id="6" name="Tekstvak 5">
            <a:extLst>
              <a:ext uri="{FF2B5EF4-FFF2-40B4-BE49-F238E27FC236}">
                <a16:creationId xmlns:a16="http://schemas.microsoft.com/office/drawing/2014/main" id="{5B960D3A-DEFF-F966-E56B-60C316CD8FDE}"/>
              </a:ext>
            </a:extLst>
          </p:cNvPr>
          <p:cNvSpPr txBox="1"/>
          <p:nvPr/>
        </p:nvSpPr>
        <p:spPr>
          <a:xfrm>
            <a:off x="1" y="5888504"/>
            <a:ext cx="24387174" cy="1938992"/>
          </a:xfrm>
          <a:prstGeom prst="rect">
            <a:avLst/>
          </a:prstGeom>
          <a:noFill/>
        </p:spPr>
        <p:txBody>
          <a:bodyPr wrap="square" lIns="0" rIns="0" rtlCol="0">
            <a:spAutoFit/>
          </a:bodyPr>
          <a:lstStyle/>
          <a:p>
            <a:pPr algn="ctr" defTabSz="914400"/>
            <a:r>
              <a:rPr lang="nl-NL" sz="12000" b="1" kern="1200">
                <a:effectLst/>
                <a:latin typeface="Gilroy SemiBold" pitchFamily="2" charset="77"/>
              </a:rPr>
              <a:t>Trust Index</a:t>
            </a:r>
            <a:r>
              <a:rPr lang="nl-NL" sz="12000" b="1">
                <a:latin typeface="Gilroy SemiBold" pitchFamily="2" charset="77"/>
              </a:rPr>
              <a:t>™</a:t>
            </a:r>
            <a:endParaRPr lang="nl-NL" sz="12000" b="1" kern="1200">
              <a:effectLst/>
              <a:latin typeface="Gilroy SemiBold" pitchFamily="2" charset="77"/>
            </a:endParaRPr>
          </a:p>
        </p:txBody>
      </p:sp>
    </p:spTree>
    <p:extLst>
      <p:ext uri="{BB962C8B-B14F-4D97-AF65-F5344CB8AC3E}">
        <p14:creationId xmlns:p14="http://schemas.microsoft.com/office/powerpoint/2010/main" val="1486185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181EAE4-DC86-7E99-83EF-3E8BADDE1D6B}"/>
              </a:ext>
            </a:extLst>
          </p:cNvPr>
          <p:cNvSpPr>
            <a:spLocks noGrp="1"/>
          </p:cNvSpPr>
          <p:nvPr>
            <p:ph type="dt" sz="half" idx="10"/>
          </p:nvPr>
        </p:nvSpPr>
        <p:spPr/>
        <p:txBody>
          <a:bodyPr/>
          <a:lstStyle/>
          <a:p>
            <a:fld id="{FEC27B7E-6057-DA4F-9E52-29237DAF02D4}" type="datetime2">
              <a:rPr lang="nl-NL"/>
              <a:t>dinsdag 24 juni 2025</a:t>
            </a:fld>
            <a:endParaRPr lang="en-US"/>
          </a:p>
        </p:txBody>
      </p:sp>
      <p:sp>
        <p:nvSpPr>
          <p:cNvPr id="3" name="Tijdelijke aanduiding voor dianummer 2">
            <a:extLst>
              <a:ext uri="{FF2B5EF4-FFF2-40B4-BE49-F238E27FC236}">
                <a16:creationId xmlns:a16="http://schemas.microsoft.com/office/drawing/2014/main" id="{FABB2679-AD95-70A9-4FA5-51192A5C13E6}"/>
              </a:ext>
            </a:extLst>
          </p:cNvPr>
          <p:cNvSpPr>
            <a:spLocks noGrp="1"/>
          </p:cNvSpPr>
          <p:nvPr>
            <p:ph type="sldNum" sz="quarter" idx="12"/>
          </p:nvPr>
        </p:nvSpPr>
        <p:spPr/>
        <p:txBody>
          <a:bodyPr/>
          <a:lstStyle/>
          <a:p>
            <a:fld id="{6BF51FB6-E356-C34E-9AD5-AB9D337BC001}" type="slidenum">
              <a:rPr lang="en-US" smtClean="0"/>
              <a:pPr/>
              <a:t>17</a:t>
            </a:fld>
            <a:endParaRPr lang="en-US"/>
          </a:p>
        </p:txBody>
      </p:sp>
      <p:sp>
        <p:nvSpPr>
          <p:cNvPr id="4" name="Tijdelijke aanduiding voor voettekst 3">
            <a:extLst>
              <a:ext uri="{FF2B5EF4-FFF2-40B4-BE49-F238E27FC236}">
                <a16:creationId xmlns:a16="http://schemas.microsoft.com/office/drawing/2014/main" id="{60D3619F-65E5-BB95-903E-0B07D97DA1C9}"/>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kstvak 4">
            <a:extLst>
              <a:ext uri="{FF2B5EF4-FFF2-40B4-BE49-F238E27FC236}">
                <a16:creationId xmlns:a16="http://schemas.microsoft.com/office/drawing/2014/main" id="{A13DF001-808E-8CD4-206C-81D953CAECFB}"/>
              </a:ext>
            </a:extLst>
          </p:cNvPr>
          <p:cNvSpPr txBox="1"/>
          <p:nvPr/>
        </p:nvSpPr>
        <p:spPr>
          <a:xfrm>
            <a:off x="1104899" y="2323746"/>
            <a:ext cx="9627269" cy="7775847"/>
          </a:xfrm>
          <a:prstGeom prst="rect">
            <a:avLst/>
          </a:prstGeom>
          <a:noFill/>
        </p:spPr>
        <p:txBody>
          <a:bodyPr wrap="square" lIns="0" rIns="0" rtlCol="0">
            <a:spAutoFit/>
          </a:bodyPr>
          <a:lstStyle/>
          <a:p>
            <a:pPr>
              <a:lnSpc>
                <a:spcPct val="150000"/>
              </a:lnSpc>
            </a:pPr>
            <a:r>
              <a:rPr lang="nl-NL" sz="2800" b="1" dirty="0">
                <a:solidFill>
                  <a:srgbClr val="11131C"/>
                </a:solidFill>
                <a:latin typeface="Gilroy SemiBold" pitchFamily="2" charset="77"/>
                <a:cs typeface="Arial" panose="020B0604020202020204" pitchFamily="34" charset="0"/>
              </a:rPr>
              <a:t>The Trust Index </a:t>
            </a:r>
            <a:r>
              <a:rPr lang="nl-NL" sz="2800" b="1" dirty="0" err="1">
                <a:solidFill>
                  <a:srgbClr val="11131C"/>
                </a:solidFill>
                <a:latin typeface="Gilroy SemiBold" pitchFamily="2" charset="77"/>
                <a:cs typeface="Arial" panose="020B0604020202020204" pitchFamily="34" charset="0"/>
              </a:rPr>
              <a:t>measures</a:t>
            </a:r>
            <a:r>
              <a:rPr lang="nl-NL" sz="2800" b="1" dirty="0">
                <a:solidFill>
                  <a:srgbClr val="11131C"/>
                </a:solidFill>
                <a:latin typeface="Gilroy SemiBold" pitchFamily="2" charset="77"/>
                <a:cs typeface="Arial" panose="020B0604020202020204" pitchFamily="34" charset="0"/>
              </a:rPr>
              <a:t> 5 </a:t>
            </a:r>
            <a:r>
              <a:rPr lang="nl-NL" sz="2800" b="1" dirty="0" err="1">
                <a:solidFill>
                  <a:srgbClr val="11131C"/>
                </a:solidFill>
                <a:latin typeface="Gilroy SemiBold" pitchFamily="2" charset="77"/>
                <a:cs typeface="Arial" panose="020B0604020202020204" pitchFamily="34" charset="0"/>
              </a:rPr>
              <a:t>universal</a:t>
            </a:r>
            <a:r>
              <a:rPr lang="nl-NL" sz="2800" b="1" dirty="0">
                <a:solidFill>
                  <a:srgbClr val="11131C"/>
                </a:solidFill>
                <a:latin typeface="Gilroy SemiBold" pitchFamily="2" charset="77"/>
                <a:cs typeface="Arial" panose="020B0604020202020204" pitchFamily="34" charset="0"/>
              </a:rPr>
              <a:t> </a:t>
            </a:r>
            <a:r>
              <a:rPr lang="nl-NL" sz="2800" b="1" dirty="0" err="1">
                <a:solidFill>
                  <a:srgbClr val="11131C"/>
                </a:solidFill>
                <a:latin typeface="Gilroy SemiBold" pitchFamily="2" charset="77"/>
                <a:cs typeface="Arial" panose="020B0604020202020204" pitchFamily="34" charset="0"/>
              </a:rPr>
              <a:t>values</a:t>
            </a:r>
            <a:r>
              <a:rPr lang="nl-NL" sz="2800" b="1" dirty="0">
                <a:solidFill>
                  <a:srgbClr val="11131C"/>
                </a:solidFill>
                <a:latin typeface="Gilroy SemiBold" pitchFamily="2" charset="77"/>
                <a:cs typeface="Arial" panose="020B0604020202020204" pitchFamily="34" charset="0"/>
              </a:rPr>
              <a:t>: </a:t>
            </a:r>
            <a:r>
              <a:rPr lang="nl-NL" sz="2800" b="1" dirty="0" err="1">
                <a:solidFill>
                  <a:srgbClr val="11131C"/>
                </a:solidFill>
                <a:latin typeface="Gilroy SemiBold" pitchFamily="2" charset="77"/>
                <a:cs typeface="Arial" panose="020B0604020202020204" pitchFamily="34" charset="0"/>
              </a:rPr>
              <a:t>credibility</a:t>
            </a:r>
            <a:r>
              <a:rPr lang="nl-NL" sz="2800" b="1" dirty="0">
                <a:solidFill>
                  <a:srgbClr val="11131C"/>
                </a:solidFill>
                <a:latin typeface="Gilroy SemiBold" pitchFamily="2" charset="77"/>
                <a:cs typeface="Arial" panose="020B0604020202020204" pitchFamily="34" charset="0"/>
              </a:rPr>
              <a:t>, respect, </a:t>
            </a:r>
            <a:r>
              <a:rPr lang="nl-NL" sz="2800" b="1" dirty="0" err="1">
                <a:solidFill>
                  <a:srgbClr val="11131C"/>
                </a:solidFill>
                <a:latin typeface="Gilroy SemiBold" pitchFamily="2" charset="77"/>
                <a:cs typeface="Arial" panose="020B0604020202020204" pitchFamily="34" charset="0"/>
              </a:rPr>
              <a:t>honesty</a:t>
            </a:r>
            <a:r>
              <a:rPr lang="nl-NL" sz="2800" b="1" dirty="0">
                <a:solidFill>
                  <a:srgbClr val="11131C"/>
                </a:solidFill>
                <a:latin typeface="Gilroy SemiBold" pitchFamily="2" charset="77"/>
                <a:cs typeface="Arial" panose="020B0604020202020204" pitchFamily="34" charset="0"/>
              </a:rPr>
              <a:t>, pride </a:t>
            </a:r>
            <a:r>
              <a:rPr lang="nl-NL" sz="2800" b="1" dirty="0" err="1">
                <a:solidFill>
                  <a:srgbClr val="11131C"/>
                </a:solidFill>
                <a:latin typeface="Gilroy SemiBold" pitchFamily="2" charset="77"/>
                <a:cs typeface="Arial" panose="020B0604020202020204" pitchFamily="34" charset="0"/>
              </a:rPr>
              <a:t>and</a:t>
            </a:r>
            <a:r>
              <a:rPr lang="nl-NL" sz="2800" b="1" dirty="0">
                <a:solidFill>
                  <a:srgbClr val="11131C"/>
                </a:solidFill>
                <a:latin typeface="Gilroy SemiBold" pitchFamily="2" charset="77"/>
                <a:cs typeface="Arial" panose="020B0604020202020204" pitchFamily="34" charset="0"/>
              </a:rPr>
              <a:t> camaraderie.</a:t>
            </a:r>
          </a:p>
          <a:p>
            <a:pPr>
              <a:lnSpc>
                <a:spcPct val="150000"/>
              </a:lnSpc>
            </a:pPr>
            <a:endParaRPr lang="nl-NL" sz="2800" b="0" i="0" dirty="0">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2800" b="0" i="0" u="none" strike="noStrike" dirty="0">
                <a:solidFill>
                  <a:srgbClr val="11131C"/>
                </a:solidFill>
                <a:effectLst/>
                <a:latin typeface="Gilroy" pitchFamily="2" charset="77"/>
                <a:cs typeface="Arial" panose="020B0604020202020204" pitchFamily="34" charset="0"/>
              </a:rPr>
              <a:t>60 statements</a:t>
            </a:r>
          </a:p>
          <a:p>
            <a:pPr marL="457200" indent="-457200">
              <a:lnSpc>
                <a:spcPct val="150000"/>
              </a:lnSpc>
              <a:buClr>
                <a:schemeClr val="accent1"/>
              </a:buClr>
              <a:buFont typeface="Wingdings" pitchFamily="2" charset="2"/>
              <a:buChar char="§"/>
            </a:pPr>
            <a:r>
              <a:rPr lang="nl-NL" sz="2800" b="0" i="0" u="none" strike="noStrike" dirty="0">
                <a:solidFill>
                  <a:srgbClr val="11131C"/>
                </a:solidFill>
                <a:effectLst/>
                <a:latin typeface="Gilroy" pitchFamily="2" charset="77"/>
                <a:cs typeface="Arial" panose="020B0604020202020204" pitchFamily="34" charset="0"/>
              </a:rPr>
              <a:t>2 open </a:t>
            </a:r>
            <a:r>
              <a:rPr lang="nl-NL" sz="2800" b="0" i="0" u="none" strike="noStrike" dirty="0" err="1">
                <a:solidFill>
                  <a:srgbClr val="11131C"/>
                </a:solidFill>
                <a:effectLst/>
                <a:latin typeface="Gilroy" pitchFamily="2" charset="77"/>
                <a:cs typeface="Arial" panose="020B0604020202020204" pitchFamily="34" charset="0"/>
              </a:rPr>
              <a:t>questions</a:t>
            </a:r>
            <a:endParaRPr lang="nl-NL" sz="2800" b="0" i="0" u="none" strike="noStrike" dirty="0">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2800" b="0" i="0" u="none" strike="noStrike" dirty="0">
                <a:solidFill>
                  <a:srgbClr val="11131C"/>
                </a:solidFill>
                <a:effectLst/>
                <a:latin typeface="Gilroy" pitchFamily="2" charset="77"/>
                <a:cs typeface="Arial" panose="020B0604020202020204" pitchFamily="34" charset="0"/>
              </a:rPr>
              <a:t>5 </a:t>
            </a:r>
            <a:r>
              <a:rPr lang="nl-NL" sz="2800" b="0" i="0" u="none" strike="noStrike" dirty="0" err="1">
                <a:solidFill>
                  <a:srgbClr val="11131C"/>
                </a:solidFill>
                <a:effectLst/>
                <a:latin typeface="Gilroy" pitchFamily="2" charset="77"/>
                <a:cs typeface="Arial" panose="020B0604020202020204" pitchFamily="34" charset="0"/>
              </a:rPr>
              <a:t>demographic</a:t>
            </a:r>
            <a:r>
              <a:rPr lang="nl-NL" sz="2800" b="0" i="0" u="none" strike="noStrike" dirty="0">
                <a:solidFill>
                  <a:srgbClr val="11131C"/>
                </a:solidFill>
                <a:effectLst/>
                <a:latin typeface="Gilroy" pitchFamily="2" charset="77"/>
                <a:cs typeface="Arial" panose="020B0604020202020204" pitchFamily="34" charset="0"/>
              </a:rPr>
              <a:t> </a:t>
            </a:r>
            <a:r>
              <a:rPr lang="nl-NL" sz="2800" b="0" i="0" u="none" strike="noStrike" dirty="0" err="1">
                <a:solidFill>
                  <a:srgbClr val="11131C"/>
                </a:solidFill>
                <a:effectLst/>
                <a:latin typeface="Gilroy" pitchFamily="2" charset="77"/>
                <a:cs typeface="Arial" panose="020B0604020202020204" pitchFamily="34" charset="0"/>
              </a:rPr>
              <a:t>questions</a:t>
            </a:r>
            <a:endParaRPr lang="nl-NL" sz="2800" b="0" i="0" u="none" strike="noStrike" dirty="0">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2800" b="0" i="0" u="none" strike="noStrike" dirty="0">
                <a:solidFill>
                  <a:srgbClr val="11131C"/>
                </a:solidFill>
                <a:effectLst/>
                <a:latin typeface="Gilroy" pitchFamily="2" charset="77"/>
                <a:cs typeface="Arial" panose="020B0604020202020204" pitchFamily="34" charset="0"/>
              </a:rPr>
              <a:t>3 multiple </a:t>
            </a:r>
            <a:r>
              <a:rPr lang="nl-NL" sz="2800" b="0" i="0" u="none" strike="noStrike" dirty="0" err="1">
                <a:solidFill>
                  <a:srgbClr val="11131C"/>
                </a:solidFill>
                <a:effectLst/>
                <a:latin typeface="Gilroy" pitchFamily="2" charset="77"/>
                <a:cs typeface="Arial" panose="020B0604020202020204" pitchFamily="34" charset="0"/>
              </a:rPr>
              <a:t>choice</a:t>
            </a:r>
            <a:r>
              <a:rPr lang="nl-NL" sz="2800" b="0" i="0" u="none" strike="noStrike" dirty="0">
                <a:solidFill>
                  <a:srgbClr val="11131C"/>
                </a:solidFill>
                <a:effectLst/>
                <a:latin typeface="Gilroy" pitchFamily="2" charset="77"/>
                <a:cs typeface="Arial" panose="020B0604020202020204" pitchFamily="34" charset="0"/>
              </a:rPr>
              <a:t> </a:t>
            </a:r>
            <a:r>
              <a:rPr lang="nl-NL" sz="2800" b="0" i="0" u="none" strike="noStrike" dirty="0" err="1">
                <a:solidFill>
                  <a:srgbClr val="11131C"/>
                </a:solidFill>
                <a:effectLst/>
                <a:latin typeface="Gilroy" pitchFamily="2" charset="77"/>
                <a:cs typeface="Arial" panose="020B0604020202020204" pitchFamily="34" charset="0"/>
              </a:rPr>
              <a:t>questions</a:t>
            </a:r>
            <a:endParaRPr lang="nl-NL" sz="2800" b="0" i="0" u="none" strike="noStrike" dirty="0">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2800" b="0" i="0" u="none" strike="noStrike" dirty="0">
                <a:solidFill>
                  <a:srgbClr val="11131C"/>
                </a:solidFill>
                <a:effectLst/>
                <a:latin typeface="Gilroy" pitchFamily="2" charset="77"/>
                <a:cs typeface="Arial" panose="020B0604020202020204" pitchFamily="34" charset="0"/>
              </a:rPr>
              <a:t>Extra statements (</a:t>
            </a:r>
            <a:r>
              <a:rPr lang="nl-NL" sz="2800" b="0" i="0" u="none" strike="noStrike" dirty="0" err="1">
                <a:solidFill>
                  <a:srgbClr val="11131C"/>
                </a:solidFill>
                <a:effectLst/>
                <a:latin typeface="Gilroy" pitchFamily="2" charset="77"/>
                <a:cs typeface="Arial" panose="020B0604020202020204" pitchFamily="34" charset="0"/>
              </a:rPr>
              <a:t>optional</a:t>
            </a:r>
            <a:r>
              <a:rPr lang="nl-NL" sz="2800" b="0" i="0" u="none" strike="noStrike" dirty="0">
                <a:solidFill>
                  <a:srgbClr val="11131C"/>
                </a:solidFill>
                <a:effectLst/>
                <a:latin typeface="Gilroy" pitchFamily="2" charset="77"/>
                <a:cs typeface="Arial" panose="020B0604020202020204" pitchFamily="34" charset="0"/>
              </a:rPr>
              <a:t>)</a:t>
            </a:r>
          </a:p>
          <a:p>
            <a:pPr marL="457200" indent="-457200">
              <a:lnSpc>
                <a:spcPct val="150000"/>
              </a:lnSpc>
              <a:buClr>
                <a:schemeClr val="accent1"/>
              </a:buClr>
              <a:buFont typeface="Wingdings" pitchFamily="2" charset="2"/>
              <a:buChar char="§"/>
            </a:pPr>
            <a:r>
              <a:rPr lang="nl-NL" sz="2800" dirty="0" err="1">
                <a:solidFill>
                  <a:srgbClr val="11131C"/>
                </a:solidFill>
                <a:latin typeface="Gilroy" pitchFamily="2" charset="77"/>
                <a:cs typeface="Arial" panose="020B0604020202020204" pitchFamily="34" charset="0"/>
              </a:rPr>
              <a:t>Answer</a:t>
            </a:r>
            <a:r>
              <a:rPr lang="nl-NL" sz="2800" dirty="0">
                <a:solidFill>
                  <a:srgbClr val="11131C"/>
                </a:solidFill>
                <a:latin typeface="Gilroy" pitchFamily="2" charset="77"/>
                <a:cs typeface="Arial" panose="020B0604020202020204" pitchFamily="34" charset="0"/>
              </a:rPr>
              <a:t> options on a </a:t>
            </a:r>
            <a:r>
              <a:rPr lang="nl-NL" sz="2800" dirty="0" err="1">
                <a:solidFill>
                  <a:srgbClr val="11131C"/>
                </a:solidFill>
                <a:latin typeface="Gilroy" pitchFamily="2" charset="77"/>
                <a:cs typeface="Arial" panose="020B0604020202020204" pitchFamily="34" charset="0"/>
              </a:rPr>
              <a:t>scale</a:t>
            </a:r>
            <a:r>
              <a:rPr lang="nl-NL" sz="2800" dirty="0">
                <a:solidFill>
                  <a:srgbClr val="11131C"/>
                </a:solidFill>
                <a:latin typeface="Gilroy" pitchFamily="2" charset="77"/>
                <a:cs typeface="Arial" panose="020B0604020202020204" pitchFamily="34" charset="0"/>
              </a:rPr>
              <a:t> of 1 (</a:t>
            </a:r>
            <a:r>
              <a:rPr lang="nl-NL" sz="2800" dirty="0" err="1">
                <a:solidFill>
                  <a:srgbClr val="11131C"/>
                </a:solidFill>
                <a:latin typeface="Gilroy" pitchFamily="2" charset="77"/>
                <a:cs typeface="Arial" panose="020B0604020202020204" pitchFamily="34" charset="0"/>
              </a:rPr>
              <a:t>almost</a:t>
            </a:r>
            <a:r>
              <a:rPr lang="nl-NL" sz="2800" dirty="0">
                <a:solidFill>
                  <a:srgbClr val="11131C"/>
                </a:solidFill>
                <a:latin typeface="Gilroy" pitchFamily="2" charset="77"/>
                <a:cs typeface="Arial" panose="020B0604020202020204" pitchFamily="34" charset="0"/>
              </a:rPr>
              <a:t> </a:t>
            </a:r>
            <a:r>
              <a:rPr lang="nl-NL" sz="2800" dirty="0" err="1">
                <a:solidFill>
                  <a:srgbClr val="11131C"/>
                </a:solidFill>
                <a:latin typeface="Gilroy" pitchFamily="2" charset="77"/>
                <a:cs typeface="Arial" panose="020B0604020202020204" pitchFamily="34" charset="0"/>
              </a:rPr>
              <a:t>always</a:t>
            </a:r>
            <a:r>
              <a:rPr lang="nl-NL" sz="2800" dirty="0">
                <a:solidFill>
                  <a:srgbClr val="11131C"/>
                </a:solidFill>
                <a:latin typeface="Gilroy" pitchFamily="2" charset="77"/>
                <a:cs typeface="Arial" panose="020B0604020202020204" pitchFamily="34" charset="0"/>
              </a:rPr>
              <a:t> </a:t>
            </a:r>
            <a:r>
              <a:rPr lang="nl-NL" sz="2800" dirty="0" err="1">
                <a:solidFill>
                  <a:srgbClr val="11131C"/>
                </a:solidFill>
                <a:latin typeface="Gilroy" pitchFamily="2" charset="77"/>
                <a:cs typeface="Arial" panose="020B0604020202020204" pitchFamily="34" charset="0"/>
              </a:rPr>
              <a:t>not</a:t>
            </a:r>
            <a:r>
              <a:rPr lang="nl-NL" sz="2800" dirty="0">
                <a:solidFill>
                  <a:srgbClr val="11131C"/>
                </a:solidFill>
                <a:latin typeface="Gilroy" pitchFamily="2" charset="77"/>
                <a:cs typeface="Arial" panose="020B0604020202020204" pitchFamily="34" charset="0"/>
              </a:rPr>
              <a:t> </a:t>
            </a:r>
            <a:r>
              <a:rPr lang="nl-NL" sz="2800" dirty="0" err="1">
                <a:solidFill>
                  <a:srgbClr val="11131C"/>
                </a:solidFill>
                <a:latin typeface="Gilroy" pitchFamily="2" charset="77"/>
                <a:cs typeface="Arial" panose="020B0604020202020204" pitchFamily="34" charset="0"/>
              </a:rPr>
              <a:t>true</a:t>
            </a:r>
            <a:r>
              <a:rPr lang="nl-NL" sz="2800" dirty="0">
                <a:solidFill>
                  <a:srgbClr val="11131C"/>
                </a:solidFill>
                <a:latin typeface="Gilroy" pitchFamily="2" charset="77"/>
                <a:cs typeface="Arial" panose="020B0604020202020204" pitchFamily="34" charset="0"/>
              </a:rPr>
              <a:t>) </a:t>
            </a:r>
            <a:r>
              <a:rPr lang="nl-NL" sz="2800" dirty="0" err="1">
                <a:solidFill>
                  <a:srgbClr val="11131C"/>
                </a:solidFill>
                <a:latin typeface="Gilroy" pitchFamily="2" charset="77"/>
                <a:cs typeface="Arial" panose="020B0604020202020204" pitchFamily="34" charset="0"/>
              </a:rPr>
              <a:t>to</a:t>
            </a:r>
            <a:r>
              <a:rPr lang="nl-NL" sz="2800" dirty="0">
                <a:solidFill>
                  <a:srgbClr val="11131C"/>
                </a:solidFill>
                <a:latin typeface="Gilroy" pitchFamily="2" charset="77"/>
                <a:cs typeface="Arial" panose="020B0604020202020204" pitchFamily="34" charset="0"/>
              </a:rPr>
              <a:t> 5 (</a:t>
            </a:r>
            <a:r>
              <a:rPr lang="nl-NL" sz="2800" dirty="0" err="1">
                <a:solidFill>
                  <a:srgbClr val="11131C"/>
                </a:solidFill>
                <a:latin typeface="Gilroy" pitchFamily="2" charset="77"/>
                <a:cs typeface="Arial" panose="020B0604020202020204" pitchFamily="34" charset="0"/>
              </a:rPr>
              <a:t>almost</a:t>
            </a:r>
            <a:r>
              <a:rPr lang="nl-NL" sz="2800" dirty="0">
                <a:solidFill>
                  <a:srgbClr val="11131C"/>
                </a:solidFill>
                <a:latin typeface="Gilroy" pitchFamily="2" charset="77"/>
                <a:cs typeface="Arial" panose="020B0604020202020204" pitchFamily="34" charset="0"/>
              </a:rPr>
              <a:t> </a:t>
            </a:r>
            <a:r>
              <a:rPr lang="nl-NL" sz="2800" dirty="0" err="1">
                <a:solidFill>
                  <a:srgbClr val="11131C"/>
                </a:solidFill>
                <a:latin typeface="Gilroy" pitchFamily="2" charset="77"/>
                <a:cs typeface="Arial" panose="020B0604020202020204" pitchFamily="34" charset="0"/>
              </a:rPr>
              <a:t>always</a:t>
            </a:r>
            <a:r>
              <a:rPr lang="nl-NL" sz="2800" dirty="0">
                <a:solidFill>
                  <a:srgbClr val="11131C"/>
                </a:solidFill>
                <a:latin typeface="Gilroy" pitchFamily="2" charset="77"/>
                <a:cs typeface="Arial" panose="020B0604020202020204" pitchFamily="34" charset="0"/>
              </a:rPr>
              <a:t> </a:t>
            </a:r>
            <a:r>
              <a:rPr lang="nl-NL" sz="2800" dirty="0" err="1">
                <a:solidFill>
                  <a:srgbClr val="11131C"/>
                </a:solidFill>
                <a:latin typeface="Gilroy" pitchFamily="2" charset="77"/>
                <a:cs typeface="Arial" panose="020B0604020202020204" pitchFamily="34" charset="0"/>
              </a:rPr>
              <a:t>true</a:t>
            </a:r>
            <a:r>
              <a:rPr lang="nl-NL" sz="2800" dirty="0">
                <a:solidFill>
                  <a:srgbClr val="11131C"/>
                </a:solidFill>
                <a:latin typeface="Gilroy" pitchFamily="2" charset="77"/>
                <a:cs typeface="Arial" panose="020B0604020202020204" pitchFamily="34" charset="0"/>
              </a:rPr>
              <a:t>)</a:t>
            </a:r>
          </a:p>
          <a:p>
            <a:pPr marL="457200" indent="-457200">
              <a:lnSpc>
                <a:spcPct val="150000"/>
              </a:lnSpc>
              <a:buClr>
                <a:schemeClr val="accent1"/>
              </a:buClr>
              <a:buFont typeface="Wingdings" pitchFamily="2" charset="2"/>
              <a:buChar char="§"/>
            </a:pPr>
            <a:r>
              <a:rPr lang="nl-NL" sz="2800" dirty="0" err="1">
                <a:solidFill>
                  <a:srgbClr val="11131C"/>
                </a:solidFill>
                <a:latin typeface="Gilroy" pitchFamily="2" charset="77"/>
                <a:cs typeface="Arial" panose="020B0604020202020204" pitchFamily="34" charset="0"/>
              </a:rPr>
              <a:t>Certification</a:t>
            </a:r>
            <a:r>
              <a:rPr lang="nl-NL" sz="2800" dirty="0">
                <a:solidFill>
                  <a:srgbClr val="11131C"/>
                </a:solidFill>
                <a:latin typeface="Gilroy" pitchFamily="2" charset="77"/>
                <a:cs typeface="Arial" panose="020B0604020202020204" pitchFamily="34" charset="0"/>
              </a:rPr>
              <a:t> </a:t>
            </a:r>
            <a:r>
              <a:rPr lang="nl-NL" sz="2800" b="0" i="0" u="none" strike="noStrike" dirty="0">
                <a:solidFill>
                  <a:srgbClr val="11131C"/>
                </a:solidFill>
                <a:effectLst/>
                <a:latin typeface="Gilroy" pitchFamily="2" charset="77"/>
                <a:cs typeface="Arial" panose="020B0604020202020204" pitchFamily="34" charset="0"/>
              </a:rPr>
              <a:t>is </a:t>
            </a:r>
            <a:r>
              <a:rPr lang="nl-NL" sz="2800" b="0" i="0" u="none" strike="noStrike" dirty="0" err="1">
                <a:solidFill>
                  <a:srgbClr val="11131C"/>
                </a:solidFill>
                <a:effectLst/>
                <a:latin typeface="Gilroy" pitchFamily="2" charset="77"/>
                <a:cs typeface="Arial" panose="020B0604020202020204" pitchFamily="34" charset="0"/>
              </a:rPr>
              <a:t>based</a:t>
            </a:r>
            <a:r>
              <a:rPr lang="nl-NL" sz="2800" b="0" i="0" u="none" strike="noStrike" dirty="0">
                <a:solidFill>
                  <a:srgbClr val="11131C"/>
                </a:solidFill>
                <a:effectLst/>
                <a:latin typeface="Gilroy" pitchFamily="2" charset="77"/>
                <a:cs typeface="Arial" panose="020B0604020202020204" pitchFamily="34" charset="0"/>
              </a:rPr>
              <a:t> on Trust Index </a:t>
            </a:r>
            <a:r>
              <a:rPr lang="nl-NL" sz="2800" b="0" i="0" u="none" strike="noStrike" dirty="0" err="1">
                <a:solidFill>
                  <a:srgbClr val="11131C"/>
                </a:solidFill>
                <a:effectLst/>
                <a:latin typeface="Gilroy" pitchFamily="2" charset="77"/>
                <a:cs typeface="Arial" panose="020B0604020202020204" pitchFamily="34" charset="0"/>
              </a:rPr>
              <a:t>results</a:t>
            </a:r>
            <a:endParaRPr lang="nl-NL" sz="2800" b="0" i="0" u="none" strike="noStrike" dirty="0">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2800" dirty="0">
                <a:solidFill>
                  <a:srgbClr val="11131C"/>
                </a:solidFill>
                <a:latin typeface="Gilroy" pitchFamily="2" charset="77"/>
                <a:cs typeface="Arial" panose="020B0604020202020204" pitchFamily="34" charset="0"/>
              </a:rPr>
              <a:t>Questionnaire was </a:t>
            </a:r>
            <a:r>
              <a:rPr lang="nl-NL" sz="2800" dirty="0" err="1">
                <a:solidFill>
                  <a:srgbClr val="11131C"/>
                </a:solidFill>
                <a:latin typeface="Gilroy" pitchFamily="2" charset="77"/>
                <a:cs typeface="Arial" panose="020B0604020202020204" pitchFamily="34" charset="0"/>
              </a:rPr>
              <a:t>created</a:t>
            </a:r>
            <a:r>
              <a:rPr lang="nl-NL" sz="2800" dirty="0">
                <a:solidFill>
                  <a:srgbClr val="11131C"/>
                </a:solidFill>
                <a:latin typeface="Gilroy" pitchFamily="2" charset="77"/>
                <a:cs typeface="Arial" panose="020B0604020202020204" pitchFamily="34" charset="0"/>
              </a:rPr>
              <a:t> </a:t>
            </a:r>
            <a:r>
              <a:rPr lang="nl-NL" sz="2800" dirty="0" err="1">
                <a:solidFill>
                  <a:srgbClr val="11131C"/>
                </a:solidFill>
                <a:latin typeface="Gilroy" pitchFamily="2" charset="77"/>
                <a:cs typeface="Arial" panose="020B0604020202020204" pitchFamily="34" charset="0"/>
              </a:rPr>
              <a:t>based</a:t>
            </a:r>
            <a:r>
              <a:rPr lang="nl-NL" sz="2800" dirty="0">
                <a:solidFill>
                  <a:srgbClr val="11131C"/>
                </a:solidFill>
                <a:latin typeface="Gilroy" pitchFamily="2" charset="77"/>
                <a:cs typeface="Arial" panose="020B0604020202020204" pitchFamily="34" charset="0"/>
              </a:rPr>
              <a:t> on </a:t>
            </a:r>
            <a:r>
              <a:rPr lang="nl-NL" sz="2800" dirty="0" err="1">
                <a:solidFill>
                  <a:srgbClr val="11131C"/>
                </a:solidFill>
                <a:latin typeface="Gilroy" pitchFamily="2" charset="77"/>
                <a:cs typeface="Arial" panose="020B0604020202020204" pitchFamily="34" charset="0"/>
              </a:rPr>
              <a:t>empirical</a:t>
            </a:r>
            <a:r>
              <a:rPr lang="nl-NL" sz="2800" dirty="0">
                <a:solidFill>
                  <a:srgbClr val="11131C"/>
                </a:solidFill>
                <a:latin typeface="Gilroy" pitchFamily="2" charset="77"/>
                <a:cs typeface="Arial" panose="020B0604020202020204" pitchFamily="34" charset="0"/>
              </a:rPr>
              <a:t> research</a:t>
            </a:r>
            <a:endParaRPr lang="nl-NL" sz="2800" b="0" i="0" dirty="0">
              <a:solidFill>
                <a:srgbClr val="11131C"/>
              </a:solidFill>
              <a:effectLst/>
              <a:latin typeface="Gilroy" pitchFamily="2" charset="77"/>
              <a:cs typeface="Arial" panose="020B0604020202020204" pitchFamily="34" charset="0"/>
            </a:endParaRPr>
          </a:p>
        </p:txBody>
      </p:sp>
    </p:spTree>
    <p:extLst>
      <p:ext uri="{BB962C8B-B14F-4D97-AF65-F5344CB8AC3E}">
        <p14:creationId xmlns:p14="http://schemas.microsoft.com/office/powerpoint/2010/main" val="1859558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EDB6E69-563B-5AC4-B2CF-C66CFF29D63B}"/>
              </a:ext>
            </a:extLst>
          </p:cNvPr>
          <p:cNvSpPr>
            <a:spLocks noGrp="1"/>
          </p:cNvSpPr>
          <p:nvPr>
            <p:ph type="dt" sz="half" idx="10"/>
          </p:nvPr>
        </p:nvSpPr>
        <p:spPr/>
        <p:txBody>
          <a:bodyPr/>
          <a:lstStyle/>
          <a:p>
            <a:fld id="{BB8AF236-F8BF-004D-A9F5-461BBB54EA60}" type="datetime2">
              <a:rPr lang="nl-NL"/>
              <a:t>dinsdag 24 juni 2025</a:t>
            </a:fld>
            <a:endParaRPr lang="en-US"/>
          </a:p>
        </p:txBody>
      </p:sp>
      <p:sp>
        <p:nvSpPr>
          <p:cNvPr id="3" name="Tijdelijke aanduiding voor dianummer 2">
            <a:extLst>
              <a:ext uri="{FF2B5EF4-FFF2-40B4-BE49-F238E27FC236}">
                <a16:creationId xmlns:a16="http://schemas.microsoft.com/office/drawing/2014/main" id="{EA5EBC5E-9D57-D319-175A-74D9AB2D2FD8}"/>
              </a:ext>
            </a:extLst>
          </p:cNvPr>
          <p:cNvSpPr>
            <a:spLocks noGrp="1"/>
          </p:cNvSpPr>
          <p:nvPr>
            <p:ph type="sldNum" sz="quarter" idx="12"/>
          </p:nvPr>
        </p:nvSpPr>
        <p:spPr/>
        <p:txBody>
          <a:bodyPr/>
          <a:lstStyle/>
          <a:p>
            <a:fld id="{6BF51FB6-E356-C34E-9AD5-AB9D337BC001}" type="slidenum">
              <a:rPr lang="en-US" smtClean="0"/>
              <a:pPr/>
              <a:t>18</a:t>
            </a:fld>
            <a:endParaRPr lang="en-US"/>
          </a:p>
        </p:txBody>
      </p:sp>
      <p:sp>
        <p:nvSpPr>
          <p:cNvPr id="4" name="Tijdelijke aanduiding voor voettekst 3">
            <a:extLst>
              <a:ext uri="{FF2B5EF4-FFF2-40B4-BE49-F238E27FC236}">
                <a16:creationId xmlns:a16="http://schemas.microsoft.com/office/drawing/2014/main" id="{B5F38316-1C76-691A-6138-81564C3889B0}"/>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kstvak 4">
            <a:extLst>
              <a:ext uri="{FF2B5EF4-FFF2-40B4-BE49-F238E27FC236}">
                <a16:creationId xmlns:a16="http://schemas.microsoft.com/office/drawing/2014/main" id="{13670332-39BF-DABF-E8BB-A2B00F55E15F}"/>
              </a:ext>
            </a:extLst>
          </p:cNvPr>
          <p:cNvSpPr txBox="1"/>
          <p:nvPr/>
        </p:nvSpPr>
        <p:spPr>
          <a:xfrm>
            <a:off x="1104898" y="2883320"/>
            <a:ext cx="8864291" cy="3702873"/>
          </a:xfrm>
          <a:prstGeom prst="rect">
            <a:avLst/>
          </a:prstGeom>
          <a:noFill/>
        </p:spPr>
        <p:txBody>
          <a:bodyPr wrap="square" lIns="0" rIns="0" rtlCol="0">
            <a:spAutoFit/>
          </a:bodyPr>
          <a:lstStyle/>
          <a:p>
            <a:pPr marL="457200" indent="-457200">
              <a:lnSpc>
                <a:spcPct val="150000"/>
              </a:lnSpc>
              <a:buClr>
                <a:schemeClr val="accent1"/>
              </a:buClr>
              <a:buFont typeface="Wingdings" pitchFamily="2" charset="2"/>
              <a:buChar char="§"/>
            </a:pPr>
            <a:r>
              <a:rPr lang="nl-NL" sz="3200" b="0" i="0" u="none" strike="noStrike" dirty="0" err="1">
                <a:solidFill>
                  <a:srgbClr val="11131C"/>
                </a:solidFill>
                <a:effectLst/>
                <a:latin typeface="Gilroy" pitchFamily="2" charset="77"/>
                <a:cs typeface="Arial" panose="020B0604020202020204" pitchFamily="34" charset="0"/>
              </a:rPr>
              <a:t>Invitation</a:t>
            </a:r>
            <a:r>
              <a:rPr lang="nl-NL" sz="3200" b="0" i="0" u="none" strike="noStrike" dirty="0">
                <a:solidFill>
                  <a:srgbClr val="11131C"/>
                </a:solidFill>
                <a:effectLst/>
                <a:latin typeface="Gilroy" pitchFamily="2" charset="77"/>
                <a:cs typeface="Arial" panose="020B0604020202020204" pitchFamily="34" charset="0"/>
              </a:rPr>
              <a:t> </a:t>
            </a:r>
            <a:r>
              <a:rPr lang="nl-NL" sz="3200" b="0" i="0" u="none" strike="noStrike" dirty="0" err="1">
                <a:solidFill>
                  <a:srgbClr val="11131C"/>
                </a:solidFill>
                <a:effectLst/>
                <a:latin typeface="Gilroy" pitchFamily="2" charset="77"/>
                <a:cs typeface="Arial" panose="020B0604020202020204" pitchFamily="34" charset="0"/>
              </a:rPr>
              <a:t>by</a:t>
            </a:r>
            <a:r>
              <a:rPr lang="nl-NL" sz="3200" b="0" i="0" u="none" strike="noStrike" dirty="0">
                <a:solidFill>
                  <a:srgbClr val="11131C"/>
                </a:solidFill>
                <a:effectLst/>
                <a:latin typeface="Gilroy" pitchFamily="2" charset="77"/>
                <a:cs typeface="Arial" panose="020B0604020202020204" pitchFamily="34" charset="0"/>
              </a:rPr>
              <a:t> email</a:t>
            </a:r>
            <a:endParaRPr lang="nl-NL" sz="3200" dirty="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dirty="0">
                <a:solidFill>
                  <a:srgbClr val="11131C"/>
                </a:solidFill>
                <a:effectLst/>
                <a:latin typeface="Gilroy" pitchFamily="2" charset="77"/>
                <a:cs typeface="Arial" panose="020B0604020202020204" pitchFamily="34" charset="0"/>
              </a:rPr>
              <a:t>Complete on desktop or mobile</a:t>
            </a:r>
            <a:endParaRPr lang="nl-NL" sz="3200" dirty="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dirty="0" err="1">
                <a:solidFill>
                  <a:srgbClr val="11131C"/>
                </a:solidFill>
                <a:effectLst/>
                <a:latin typeface="Gilroy" pitchFamily="2" charset="77"/>
                <a:cs typeface="Arial" panose="020B0604020202020204" pitchFamily="34" charset="0"/>
              </a:rPr>
              <a:t>Completion</a:t>
            </a:r>
            <a:r>
              <a:rPr lang="nl-NL" sz="3200" b="0" i="0" u="none" strike="noStrike" dirty="0">
                <a:solidFill>
                  <a:srgbClr val="11131C"/>
                </a:solidFill>
                <a:effectLst/>
                <a:latin typeface="Gilroy" pitchFamily="2" charset="77"/>
                <a:cs typeface="Arial" panose="020B0604020202020204" pitchFamily="34" charset="0"/>
              </a:rPr>
              <a:t> takes </a:t>
            </a:r>
            <a:r>
              <a:rPr lang="nl-NL" sz="3200" b="0" i="0" u="none" strike="noStrike" dirty="0" err="1">
                <a:solidFill>
                  <a:srgbClr val="11131C"/>
                </a:solidFill>
                <a:effectLst/>
                <a:latin typeface="Gilroy" pitchFamily="2" charset="77"/>
                <a:cs typeface="Arial" panose="020B0604020202020204" pitchFamily="34" charset="0"/>
              </a:rPr>
              <a:t>approximately</a:t>
            </a:r>
            <a:r>
              <a:rPr lang="nl-NL" sz="3200" b="0" i="0" u="none" strike="noStrike" dirty="0">
                <a:solidFill>
                  <a:srgbClr val="11131C"/>
                </a:solidFill>
                <a:effectLst/>
                <a:latin typeface="Gilroy" pitchFamily="2" charset="77"/>
                <a:cs typeface="Arial" panose="020B0604020202020204" pitchFamily="34" charset="0"/>
              </a:rPr>
              <a:t> 15 minutes</a:t>
            </a:r>
            <a:endParaRPr lang="nl-NL" sz="3200" dirty="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dirty="0">
                <a:solidFill>
                  <a:srgbClr val="11131C"/>
                </a:solidFill>
                <a:latin typeface="Gilroy" pitchFamily="2" charset="77"/>
                <a:cs typeface="Arial" panose="020B0604020202020204" pitchFamily="34" charset="0"/>
              </a:rPr>
              <a:t>The survey </a:t>
            </a:r>
            <a:r>
              <a:rPr lang="nl-NL" sz="3200" dirty="0" err="1">
                <a:solidFill>
                  <a:srgbClr val="11131C"/>
                </a:solidFill>
                <a:latin typeface="Gilroy" pitchFamily="2" charset="77"/>
                <a:cs typeface="Arial" panose="020B0604020202020204" pitchFamily="34" charset="0"/>
              </a:rPr>
              <a:t>can</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be</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conducted</a:t>
            </a:r>
            <a:r>
              <a:rPr lang="nl-NL" sz="3200" dirty="0">
                <a:solidFill>
                  <a:srgbClr val="11131C"/>
                </a:solidFill>
                <a:latin typeface="Gilroy" pitchFamily="2" charset="77"/>
                <a:cs typeface="Arial" panose="020B0604020202020204" pitchFamily="34" charset="0"/>
              </a:rPr>
              <a:t> in </a:t>
            </a:r>
            <a:r>
              <a:rPr lang="nl-NL" sz="3200" dirty="0" err="1">
                <a:solidFill>
                  <a:srgbClr val="11131C"/>
                </a:solidFill>
                <a:latin typeface="Gilroy" pitchFamily="2" charset="77"/>
                <a:cs typeface="Arial" panose="020B0604020202020204" pitchFamily="34" charset="0"/>
              </a:rPr>
              <a:t>any</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language</a:t>
            </a:r>
            <a:endParaRPr lang="nl-NL" sz="3200" b="0" i="0" u="none" strike="noStrike" dirty="0">
              <a:solidFill>
                <a:srgbClr val="11131C"/>
              </a:solidFill>
              <a:effectLst/>
              <a:latin typeface="Gilroy" pitchFamily="2" charset="77"/>
              <a:cs typeface="Arial" panose="020B0604020202020204" pitchFamily="34" charset="0"/>
            </a:endParaRPr>
          </a:p>
        </p:txBody>
      </p:sp>
    </p:spTree>
    <p:extLst>
      <p:ext uri="{BB962C8B-B14F-4D97-AF65-F5344CB8AC3E}">
        <p14:creationId xmlns:p14="http://schemas.microsoft.com/office/powerpoint/2010/main" val="201623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4C7-7E9A-7DB0-729D-2A4DFFF3B283}"/>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4A4F861-7E01-19DF-685D-8D7FA27242A4}"/>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87B33C6A-53C0-D4FD-4B25-353D3EFF1DAB}"/>
              </a:ext>
            </a:extLst>
          </p:cNvPr>
          <p:cNvSpPr>
            <a:spLocks noGrp="1"/>
          </p:cNvSpPr>
          <p:nvPr>
            <p:ph type="sldNum" sz="quarter" idx="12"/>
          </p:nvPr>
        </p:nvSpPr>
        <p:spPr/>
        <p:txBody>
          <a:bodyPr/>
          <a:lstStyle/>
          <a:p>
            <a:fld id="{6BF51FB6-E356-C34E-9AD5-AB9D337BC001}" type="slidenum">
              <a:rPr lang="en-US" smtClean="0"/>
              <a:pPr/>
              <a:t>19</a:t>
            </a:fld>
            <a:endParaRPr lang="en-US"/>
          </a:p>
        </p:txBody>
      </p:sp>
      <p:sp>
        <p:nvSpPr>
          <p:cNvPr id="4" name="Tijdelijke aanduiding voor voettekst 3">
            <a:extLst>
              <a:ext uri="{FF2B5EF4-FFF2-40B4-BE49-F238E27FC236}">
                <a16:creationId xmlns:a16="http://schemas.microsoft.com/office/drawing/2014/main" id="{8FC0ADD4-D26A-CA65-51B0-EC017FD32007}"/>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7FEBA284-96E2-38D2-F576-7772BBB6AB9E}"/>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6</a:t>
            </a:r>
          </a:p>
        </p:txBody>
      </p:sp>
      <p:sp>
        <p:nvSpPr>
          <p:cNvPr id="6" name="Tekstvak 5">
            <a:extLst>
              <a:ext uri="{FF2B5EF4-FFF2-40B4-BE49-F238E27FC236}">
                <a16:creationId xmlns:a16="http://schemas.microsoft.com/office/drawing/2014/main" id="{66BEA87B-B3A4-2E97-62CB-25EB847968C2}"/>
              </a:ext>
            </a:extLst>
          </p:cNvPr>
          <p:cNvSpPr txBox="1"/>
          <p:nvPr/>
        </p:nvSpPr>
        <p:spPr>
          <a:xfrm>
            <a:off x="1" y="5888504"/>
            <a:ext cx="24387174" cy="1938992"/>
          </a:xfrm>
          <a:prstGeom prst="rect">
            <a:avLst/>
          </a:prstGeom>
          <a:noFill/>
        </p:spPr>
        <p:txBody>
          <a:bodyPr wrap="square" lIns="0" rIns="0" rtlCol="0">
            <a:spAutoFit/>
          </a:bodyPr>
          <a:lstStyle/>
          <a:p>
            <a:pPr algn="ctr" defTabSz="914400"/>
            <a:r>
              <a:rPr lang="nl-NL" sz="12000" b="1" kern="1200" err="1">
                <a:effectLst/>
                <a:latin typeface="Gilroy SemiBold" pitchFamily="2" charset="77"/>
              </a:rPr>
              <a:t>Emprising</a:t>
            </a:r>
            <a:r>
              <a:rPr lang="nl-NL" sz="12000" b="1">
                <a:latin typeface="Gilroy SemiBold" pitchFamily="2" charset="77"/>
              </a:rPr>
              <a:t>™</a:t>
            </a:r>
            <a:endParaRPr lang="nl-NL" sz="12000" b="1" kern="1200">
              <a:effectLst/>
              <a:latin typeface="Gilroy SemiBold" pitchFamily="2" charset="77"/>
            </a:endParaRPr>
          </a:p>
        </p:txBody>
      </p:sp>
    </p:spTree>
    <p:extLst>
      <p:ext uri="{BB962C8B-B14F-4D97-AF65-F5344CB8AC3E}">
        <p14:creationId xmlns:p14="http://schemas.microsoft.com/office/powerpoint/2010/main" val="1708454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B14D01D-A42D-8668-B75A-A3B4132C7005}"/>
              </a:ext>
            </a:extLst>
          </p:cNvPr>
          <p:cNvSpPr>
            <a:spLocks noGrp="1"/>
          </p:cNvSpPr>
          <p:nvPr>
            <p:ph type="dt" sz="half" idx="10"/>
          </p:nvPr>
        </p:nvSpPr>
        <p:spPr/>
        <p:txBody>
          <a:bodyPr/>
          <a:lstStyle/>
          <a:p>
            <a:fld id="{E860197B-39A0-A74C-8D5B-95EA8F78147A}" type="datetime2">
              <a:rPr lang="nl-NL"/>
              <a:t>dinsdag 24 juni 2025</a:t>
            </a:fld>
            <a:endParaRPr lang="en-US"/>
          </a:p>
        </p:txBody>
      </p:sp>
      <p:sp>
        <p:nvSpPr>
          <p:cNvPr id="3" name="Tijdelijke aanduiding voor dianummer 2">
            <a:extLst>
              <a:ext uri="{FF2B5EF4-FFF2-40B4-BE49-F238E27FC236}">
                <a16:creationId xmlns:a16="http://schemas.microsoft.com/office/drawing/2014/main" id="{CAB1586E-FA05-D378-A59F-9C5B38C9CDA3}"/>
              </a:ext>
            </a:extLst>
          </p:cNvPr>
          <p:cNvSpPr>
            <a:spLocks noGrp="1"/>
          </p:cNvSpPr>
          <p:nvPr>
            <p:ph type="sldNum" sz="quarter" idx="12"/>
          </p:nvPr>
        </p:nvSpPr>
        <p:spPr/>
        <p:txBody>
          <a:bodyPr/>
          <a:lstStyle/>
          <a:p>
            <a:fld id="{6BF51FB6-E356-C34E-9AD5-AB9D337BC001}" type="slidenum">
              <a:rPr lang="en-US" smtClean="0"/>
              <a:pPr/>
              <a:t>2</a:t>
            </a:fld>
            <a:endParaRPr lang="en-US"/>
          </a:p>
        </p:txBody>
      </p:sp>
      <p:sp>
        <p:nvSpPr>
          <p:cNvPr id="5" name="Tijdelijke aanduiding voor voettekst 4">
            <a:extLst>
              <a:ext uri="{FF2B5EF4-FFF2-40B4-BE49-F238E27FC236}">
                <a16:creationId xmlns:a16="http://schemas.microsoft.com/office/drawing/2014/main" id="{068E86BE-EE66-CF66-A2CD-2AD1ECDAEACD}"/>
              </a:ext>
            </a:extLst>
          </p:cNvPr>
          <p:cNvSpPr>
            <a:spLocks noGrp="1"/>
          </p:cNvSpPr>
          <p:nvPr>
            <p:ph type="ftr" sz="quarter" idx="11"/>
          </p:nvPr>
        </p:nvSpPr>
        <p:spPr/>
        <p:txBody>
          <a:bodyPr/>
          <a:lstStyle/>
          <a:p>
            <a:r>
              <a:rPr lang="en-US"/>
              <a:t>© Great Place To Work Nederland</a:t>
            </a:r>
          </a:p>
        </p:txBody>
      </p:sp>
      <p:sp>
        <p:nvSpPr>
          <p:cNvPr id="6" name="Tijdelijke aanduiding voor tekst 5">
            <a:extLst>
              <a:ext uri="{FF2B5EF4-FFF2-40B4-BE49-F238E27FC236}">
                <a16:creationId xmlns:a16="http://schemas.microsoft.com/office/drawing/2014/main" id="{2CB9585B-F02B-05D7-0997-6CCC9FAF1507}"/>
              </a:ext>
            </a:extLst>
          </p:cNvPr>
          <p:cNvSpPr>
            <a:spLocks noGrp="1"/>
          </p:cNvSpPr>
          <p:nvPr>
            <p:ph type="body" sz="quarter" idx="16"/>
          </p:nvPr>
        </p:nvSpPr>
        <p:spPr>
          <a:xfrm>
            <a:off x="13271448" y="3285121"/>
            <a:ext cx="7111206" cy="645365"/>
          </a:xfrm>
        </p:spPr>
        <p:txBody>
          <a:bodyPr/>
          <a:lstStyle/>
          <a:p>
            <a:r>
              <a:rPr lang="nl-NL" dirty="0" err="1"/>
              <a:t>Purpose</a:t>
            </a:r>
            <a:r>
              <a:rPr lang="nl-NL" dirty="0"/>
              <a:t> of </a:t>
            </a:r>
            <a:r>
              <a:rPr lang="nl-NL" dirty="0" err="1"/>
              <a:t>the</a:t>
            </a:r>
            <a:r>
              <a:rPr lang="nl-NL" dirty="0"/>
              <a:t> survey</a:t>
            </a:r>
          </a:p>
        </p:txBody>
      </p:sp>
      <p:sp>
        <p:nvSpPr>
          <p:cNvPr id="7" name="Tijdelijke aanduiding voor tekst 6">
            <a:extLst>
              <a:ext uri="{FF2B5EF4-FFF2-40B4-BE49-F238E27FC236}">
                <a16:creationId xmlns:a16="http://schemas.microsoft.com/office/drawing/2014/main" id="{8F9B0C32-3C93-ABAF-6BFF-2ABCCAB3AB5A}"/>
              </a:ext>
            </a:extLst>
          </p:cNvPr>
          <p:cNvSpPr>
            <a:spLocks noGrp="1"/>
          </p:cNvSpPr>
          <p:nvPr>
            <p:ph type="body" sz="quarter" idx="17"/>
          </p:nvPr>
        </p:nvSpPr>
        <p:spPr>
          <a:xfrm>
            <a:off x="13271448" y="4066870"/>
            <a:ext cx="7111206" cy="645365"/>
          </a:xfrm>
        </p:spPr>
        <p:txBody>
          <a:bodyPr/>
          <a:lstStyle/>
          <a:p>
            <a:r>
              <a:rPr lang="nl-NL" dirty="0" err="1"/>
              <a:t>About</a:t>
            </a:r>
            <a:r>
              <a:rPr lang="nl-NL" dirty="0"/>
              <a:t> Great </a:t>
            </a:r>
            <a:r>
              <a:rPr lang="nl-NL" dirty="0" err="1"/>
              <a:t>Place</a:t>
            </a:r>
            <a:r>
              <a:rPr lang="nl-NL" dirty="0"/>
              <a:t> </a:t>
            </a:r>
            <a:r>
              <a:rPr lang="nl-NL" dirty="0" err="1"/>
              <a:t>To</a:t>
            </a:r>
            <a:r>
              <a:rPr lang="nl-NL" dirty="0"/>
              <a:t> </a:t>
            </a:r>
            <a:r>
              <a:rPr lang="nl-NL" dirty="0" err="1"/>
              <a:t>Work</a:t>
            </a:r>
            <a:endParaRPr lang="nl-NL" dirty="0"/>
          </a:p>
        </p:txBody>
      </p:sp>
      <p:sp>
        <p:nvSpPr>
          <p:cNvPr id="8" name="Tijdelijke aanduiding voor tekst 7">
            <a:extLst>
              <a:ext uri="{FF2B5EF4-FFF2-40B4-BE49-F238E27FC236}">
                <a16:creationId xmlns:a16="http://schemas.microsoft.com/office/drawing/2014/main" id="{0F30313E-C30C-F237-9B29-566159588493}"/>
              </a:ext>
            </a:extLst>
          </p:cNvPr>
          <p:cNvSpPr>
            <a:spLocks noGrp="1"/>
          </p:cNvSpPr>
          <p:nvPr>
            <p:ph type="body" sz="quarter" idx="18"/>
          </p:nvPr>
        </p:nvSpPr>
        <p:spPr>
          <a:xfrm>
            <a:off x="13271448" y="4853076"/>
            <a:ext cx="7111206" cy="645365"/>
          </a:xfrm>
        </p:spPr>
        <p:txBody>
          <a:bodyPr/>
          <a:lstStyle/>
          <a:p>
            <a:r>
              <a:rPr lang="nl-NL" dirty="0"/>
              <a:t>Model </a:t>
            </a:r>
            <a:r>
              <a:rPr lang="nl-NL" dirty="0" err="1"/>
              <a:t>and</a:t>
            </a:r>
            <a:r>
              <a:rPr lang="nl-NL" dirty="0"/>
              <a:t> </a:t>
            </a:r>
            <a:r>
              <a:rPr lang="nl-NL" dirty="0" err="1"/>
              <a:t>philosophy</a:t>
            </a:r>
            <a:endParaRPr lang="nl-NL" dirty="0"/>
          </a:p>
        </p:txBody>
      </p:sp>
      <p:sp>
        <p:nvSpPr>
          <p:cNvPr id="9" name="Tijdelijke aanduiding voor tekst 8">
            <a:extLst>
              <a:ext uri="{FF2B5EF4-FFF2-40B4-BE49-F238E27FC236}">
                <a16:creationId xmlns:a16="http://schemas.microsoft.com/office/drawing/2014/main" id="{85DF7203-AA51-649E-E55F-CF65849E9E3B}"/>
              </a:ext>
            </a:extLst>
          </p:cNvPr>
          <p:cNvSpPr>
            <a:spLocks noGrp="1"/>
          </p:cNvSpPr>
          <p:nvPr>
            <p:ph type="body" sz="quarter" idx="19"/>
          </p:nvPr>
        </p:nvSpPr>
        <p:spPr>
          <a:xfrm>
            <a:off x="13271448" y="5639282"/>
            <a:ext cx="7111206" cy="645365"/>
          </a:xfrm>
        </p:spPr>
        <p:txBody>
          <a:bodyPr/>
          <a:lstStyle/>
          <a:p>
            <a:r>
              <a:rPr lang="nl-NL" dirty="0" err="1"/>
              <a:t>Recogniton</a:t>
            </a:r>
            <a:endParaRPr lang="nl-NL" dirty="0"/>
          </a:p>
        </p:txBody>
      </p:sp>
      <p:sp>
        <p:nvSpPr>
          <p:cNvPr id="10" name="Tijdelijke aanduiding voor tekst 9">
            <a:extLst>
              <a:ext uri="{FF2B5EF4-FFF2-40B4-BE49-F238E27FC236}">
                <a16:creationId xmlns:a16="http://schemas.microsoft.com/office/drawing/2014/main" id="{4369480E-E4DE-6239-B017-6BE6EA1125A5}"/>
              </a:ext>
            </a:extLst>
          </p:cNvPr>
          <p:cNvSpPr>
            <a:spLocks noGrp="1"/>
          </p:cNvSpPr>
          <p:nvPr>
            <p:ph type="body" sz="quarter" idx="20"/>
          </p:nvPr>
        </p:nvSpPr>
        <p:spPr>
          <a:xfrm>
            <a:off x="13271448" y="6451299"/>
            <a:ext cx="7111206" cy="645365"/>
          </a:xfrm>
        </p:spPr>
        <p:txBody>
          <a:bodyPr/>
          <a:lstStyle/>
          <a:p>
            <a:r>
              <a:rPr lang="nl-NL"/>
              <a:t>Trust Index</a:t>
            </a:r>
          </a:p>
        </p:txBody>
      </p:sp>
      <p:sp>
        <p:nvSpPr>
          <p:cNvPr id="11" name="Tijdelijke aanduiding voor tekst 10">
            <a:extLst>
              <a:ext uri="{FF2B5EF4-FFF2-40B4-BE49-F238E27FC236}">
                <a16:creationId xmlns:a16="http://schemas.microsoft.com/office/drawing/2014/main" id="{861A547A-E552-0133-5942-763ECED5F648}"/>
              </a:ext>
            </a:extLst>
          </p:cNvPr>
          <p:cNvSpPr>
            <a:spLocks noGrp="1"/>
          </p:cNvSpPr>
          <p:nvPr>
            <p:ph type="body" sz="quarter" idx="21"/>
          </p:nvPr>
        </p:nvSpPr>
        <p:spPr>
          <a:xfrm>
            <a:off x="13271448" y="7225972"/>
            <a:ext cx="7111206" cy="645365"/>
          </a:xfrm>
        </p:spPr>
        <p:txBody>
          <a:bodyPr/>
          <a:lstStyle/>
          <a:p>
            <a:r>
              <a:rPr lang="nl-NL"/>
              <a:t>Emprising</a:t>
            </a:r>
          </a:p>
        </p:txBody>
      </p:sp>
      <p:sp>
        <p:nvSpPr>
          <p:cNvPr id="12" name="Tekstvak 11">
            <a:extLst>
              <a:ext uri="{FF2B5EF4-FFF2-40B4-BE49-F238E27FC236}">
                <a16:creationId xmlns:a16="http://schemas.microsoft.com/office/drawing/2014/main" id="{9336EF92-3176-6803-0BD7-EFB605DF00F3}"/>
              </a:ext>
            </a:extLst>
          </p:cNvPr>
          <p:cNvSpPr txBox="1"/>
          <p:nvPr/>
        </p:nvSpPr>
        <p:spPr>
          <a:xfrm>
            <a:off x="12193587" y="3285121"/>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dirty="0">
                <a:solidFill>
                  <a:schemeClr val="accent1"/>
                </a:solidFill>
                <a:effectLst/>
                <a:latin typeface="Gilroy SemiBold" pitchFamily="2" charset="77"/>
              </a:rPr>
              <a:t>01</a:t>
            </a:r>
          </a:p>
        </p:txBody>
      </p:sp>
      <p:sp>
        <p:nvSpPr>
          <p:cNvPr id="13" name="Tekstvak 12">
            <a:extLst>
              <a:ext uri="{FF2B5EF4-FFF2-40B4-BE49-F238E27FC236}">
                <a16:creationId xmlns:a16="http://schemas.microsoft.com/office/drawing/2014/main" id="{4B372B6F-2730-6E64-348B-FBDA8DC12A0F}"/>
              </a:ext>
            </a:extLst>
          </p:cNvPr>
          <p:cNvSpPr txBox="1"/>
          <p:nvPr/>
        </p:nvSpPr>
        <p:spPr>
          <a:xfrm>
            <a:off x="12193587" y="4066870"/>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02</a:t>
            </a:r>
          </a:p>
        </p:txBody>
      </p:sp>
      <p:sp>
        <p:nvSpPr>
          <p:cNvPr id="14" name="Tekstvak 13">
            <a:extLst>
              <a:ext uri="{FF2B5EF4-FFF2-40B4-BE49-F238E27FC236}">
                <a16:creationId xmlns:a16="http://schemas.microsoft.com/office/drawing/2014/main" id="{CCA3779E-B696-1FF0-4D77-5D5A7C63E34D}"/>
              </a:ext>
            </a:extLst>
          </p:cNvPr>
          <p:cNvSpPr txBox="1"/>
          <p:nvPr/>
        </p:nvSpPr>
        <p:spPr>
          <a:xfrm>
            <a:off x="12193587" y="484861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03</a:t>
            </a:r>
          </a:p>
        </p:txBody>
      </p:sp>
      <p:sp>
        <p:nvSpPr>
          <p:cNvPr id="15" name="Tekstvak 14">
            <a:extLst>
              <a:ext uri="{FF2B5EF4-FFF2-40B4-BE49-F238E27FC236}">
                <a16:creationId xmlns:a16="http://schemas.microsoft.com/office/drawing/2014/main" id="{67AF7A21-C34E-B48F-39BB-7F719F3EB497}"/>
              </a:ext>
            </a:extLst>
          </p:cNvPr>
          <p:cNvSpPr txBox="1"/>
          <p:nvPr/>
        </p:nvSpPr>
        <p:spPr>
          <a:xfrm>
            <a:off x="12193587" y="564995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04</a:t>
            </a:r>
          </a:p>
        </p:txBody>
      </p:sp>
      <p:sp>
        <p:nvSpPr>
          <p:cNvPr id="16" name="Tekstvak 15">
            <a:extLst>
              <a:ext uri="{FF2B5EF4-FFF2-40B4-BE49-F238E27FC236}">
                <a16:creationId xmlns:a16="http://schemas.microsoft.com/office/drawing/2014/main" id="{F15CC55C-BCBF-16A5-6B3A-54CC750564D3}"/>
              </a:ext>
            </a:extLst>
          </p:cNvPr>
          <p:cNvSpPr txBox="1"/>
          <p:nvPr/>
        </p:nvSpPr>
        <p:spPr>
          <a:xfrm>
            <a:off x="12193587" y="645129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05</a:t>
            </a:r>
          </a:p>
        </p:txBody>
      </p:sp>
      <p:sp>
        <p:nvSpPr>
          <p:cNvPr id="17" name="Tekstvak 16">
            <a:extLst>
              <a:ext uri="{FF2B5EF4-FFF2-40B4-BE49-F238E27FC236}">
                <a16:creationId xmlns:a16="http://schemas.microsoft.com/office/drawing/2014/main" id="{CC65D8C6-F6A4-CBCA-45A9-20E51D29A5CC}"/>
              </a:ext>
            </a:extLst>
          </p:cNvPr>
          <p:cNvSpPr txBox="1"/>
          <p:nvPr/>
        </p:nvSpPr>
        <p:spPr>
          <a:xfrm>
            <a:off x="12193587" y="725263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06</a:t>
            </a:r>
          </a:p>
        </p:txBody>
      </p:sp>
      <p:sp>
        <p:nvSpPr>
          <p:cNvPr id="18" name="Tijdelijke aanduiding voor tekst 10">
            <a:extLst>
              <a:ext uri="{FF2B5EF4-FFF2-40B4-BE49-F238E27FC236}">
                <a16:creationId xmlns:a16="http://schemas.microsoft.com/office/drawing/2014/main" id="{2F9BEC9D-8210-0634-A124-2340EC8F858C}"/>
              </a:ext>
            </a:extLst>
          </p:cNvPr>
          <p:cNvSpPr txBox="1">
            <a:spLocks/>
          </p:cNvSpPr>
          <p:nvPr/>
        </p:nvSpPr>
        <p:spPr>
          <a:xfrm>
            <a:off x="13271448" y="8012178"/>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dirty="0" err="1"/>
              <a:t>Role</a:t>
            </a:r>
            <a:r>
              <a:rPr lang="nl-NL" dirty="0"/>
              <a:t> of managers</a:t>
            </a:r>
          </a:p>
        </p:txBody>
      </p:sp>
      <p:sp>
        <p:nvSpPr>
          <p:cNvPr id="19" name="Tekstvak 18">
            <a:extLst>
              <a:ext uri="{FF2B5EF4-FFF2-40B4-BE49-F238E27FC236}">
                <a16:creationId xmlns:a16="http://schemas.microsoft.com/office/drawing/2014/main" id="{9F68D09F-25BC-DC6B-CCE4-DEC6D4D21C51}"/>
              </a:ext>
            </a:extLst>
          </p:cNvPr>
          <p:cNvSpPr txBox="1"/>
          <p:nvPr/>
        </p:nvSpPr>
        <p:spPr>
          <a:xfrm>
            <a:off x="12193587" y="8038845"/>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07</a:t>
            </a:r>
          </a:p>
        </p:txBody>
      </p:sp>
      <p:sp>
        <p:nvSpPr>
          <p:cNvPr id="20" name="Tijdelijke aanduiding voor tekst 10">
            <a:extLst>
              <a:ext uri="{FF2B5EF4-FFF2-40B4-BE49-F238E27FC236}">
                <a16:creationId xmlns:a16="http://schemas.microsoft.com/office/drawing/2014/main" id="{A4F6D264-1F22-0F77-A8DF-80BCB70377AD}"/>
              </a:ext>
            </a:extLst>
          </p:cNvPr>
          <p:cNvSpPr txBox="1">
            <a:spLocks/>
          </p:cNvSpPr>
          <p:nvPr/>
        </p:nvSpPr>
        <p:spPr>
          <a:xfrm>
            <a:off x="13271448" y="8817056"/>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dirty="0"/>
              <a:t>Communication</a:t>
            </a:r>
          </a:p>
        </p:txBody>
      </p:sp>
      <p:sp>
        <p:nvSpPr>
          <p:cNvPr id="21" name="Tekstvak 20">
            <a:extLst>
              <a:ext uri="{FF2B5EF4-FFF2-40B4-BE49-F238E27FC236}">
                <a16:creationId xmlns:a16="http://schemas.microsoft.com/office/drawing/2014/main" id="{7D7C5949-D893-EB4B-BF85-AD6C59A9668F}"/>
              </a:ext>
            </a:extLst>
          </p:cNvPr>
          <p:cNvSpPr txBox="1"/>
          <p:nvPr/>
        </p:nvSpPr>
        <p:spPr>
          <a:xfrm>
            <a:off x="12193587" y="8843723"/>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08</a:t>
            </a:r>
          </a:p>
        </p:txBody>
      </p:sp>
      <p:sp>
        <p:nvSpPr>
          <p:cNvPr id="4" name="Tijdelijke aanduiding voor tekst 10">
            <a:extLst>
              <a:ext uri="{FF2B5EF4-FFF2-40B4-BE49-F238E27FC236}">
                <a16:creationId xmlns:a16="http://schemas.microsoft.com/office/drawing/2014/main" id="{3DADADB9-D24B-0490-7EAC-9469D15A46F7}"/>
              </a:ext>
            </a:extLst>
          </p:cNvPr>
          <p:cNvSpPr txBox="1">
            <a:spLocks/>
          </p:cNvSpPr>
          <p:nvPr/>
        </p:nvSpPr>
        <p:spPr>
          <a:xfrm>
            <a:off x="13271448" y="9606424"/>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dirty="0"/>
              <a:t>More information</a:t>
            </a:r>
          </a:p>
        </p:txBody>
      </p:sp>
      <p:sp>
        <p:nvSpPr>
          <p:cNvPr id="22" name="Tekstvak 21">
            <a:extLst>
              <a:ext uri="{FF2B5EF4-FFF2-40B4-BE49-F238E27FC236}">
                <a16:creationId xmlns:a16="http://schemas.microsoft.com/office/drawing/2014/main" id="{FF9E417A-0419-083F-5E2D-BEB051A08D60}"/>
              </a:ext>
            </a:extLst>
          </p:cNvPr>
          <p:cNvSpPr txBox="1"/>
          <p:nvPr/>
        </p:nvSpPr>
        <p:spPr>
          <a:xfrm>
            <a:off x="12193587" y="9633091"/>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dirty="0">
                <a:solidFill>
                  <a:schemeClr val="accent1"/>
                </a:solidFill>
                <a:effectLst/>
                <a:latin typeface="Gilroy SemiBold" pitchFamily="2" charset="77"/>
              </a:rPr>
              <a:t>09</a:t>
            </a:r>
          </a:p>
        </p:txBody>
      </p:sp>
    </p:spTree>
    <p:extLst>
      <p:ext uri="{BB962C8B-B14F-4D97-AF65-F5344CB8AC3E}">
        <p14:creationId xmlns:p14="http://schemas.microsoft.com/office/powerpoint/2010/main" val="3859050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F1B893C-B0D6-045E-36B3-4F89FA70BBE3}"/>
              </a:ext>
            </a:extLst>
          </p:cNvPr>
          <p:cNvSpPr>
            <a:spLocks noGrp="1"/>
          </p:cNvSpPr>
          <p:nvPr>
            <p:ph type="dt" sz="half" idx="10"/>
          </p:nvPr>
        </p:nvSpPr>
        <p:spPr/>
        <p:txBody>
          <a:bodyPr/>
          <a:lstStyle/>
          <a:p>
            <a:fld id="{E2FE07DD-51F1-C640-8BE8-02E7812D7EB2}" type="datetime2">
              <a:rPr lang="nl-NL" smtClean="0"/>
              <a:t>dinsdag 24 juni 2025</a:t>
            </a:fld>
            <a:endParaRPr lang="nl-NL"/>
          </a:p>
        </p:txBody>
      </p:sp>
      <p:sp>
        <p:nvSpPr>
          <p:cNvPr id="3" name="Tijdelijke aanduiding voor dianummer 2">
            <a:extLst>
              <a:ext uri="{FF2B5EF4-FFF2-40B4-BE49-F238E27FC236}">
                <a16:creationId xmlns:a16="http://schemas.microsoft.com/office/drawing/2014/main" id="{A0F3BA31-C602-90F8-5D4F-9ACE9F8E698F}"/>
              </a:ext>
            </a:extLst>
          </p:cNvPr>
          <p:cNvSpPr>
            <a:spLocks noGrp="1"/>
          </p:cNvSpPr>
          <p:nvPr>
            <p:ph type="sldNum" sz="quarter" idx="12"/>
          </p:nvPr>
        </p:nvSpPr>
        <p:spPr/>
        <p:txBody>
          <a:bodyPr/>
          <a:lstStyle/>
          <a:p>
            <a:fld id="{6BF51FB6-E356-C34E-9AD5-AB9D337BC001}" type="slidenum">
              <a:rPr lang="en-US" smtClean="0"/>
              <a:pPr/>
              <a:t>20</a:t>
            </a:fld>
            <a:endParaRPr lang="en-US"/>
          </a:p>
        </p:txBody>
      </p:sp>
      <p:sp>
        <p:nvSpPr>
          <p:cNvPr id="4" name="Tijdelijke aanduiding voor voettekst 3">
            <a:extLst>
              <a:ext uri="{FF2B5EF4-FFF2-40B4-BE49-F238E27FC236}">
                <a16:creationId xmlns:a16="http://schemas.microsoft.com/office/drawing/2014/main" id="{C152D506-EC28-037B-AB20-E9260706E5A0}"/>
              </a:ext>
            </a:extLst>
          </p:cNvPr>
          <p:cNvSpPr>
            <a:spLocks noGrp="1"/>
          </p:cNvSpPr>
          <p:nvPr>
            <p:ph type="ftr" sz="quarter" idx="11"/>
          </p:nvPr>
        </p:nvSpPr>
        <p:spPr/>
        <p:txBody>
          <a:bodyPr/>
          <a:lstStyle/>
          <a:p>
            <a:r>
              <a:rPr lang="en-US"/>
              <a:t>© Great Place To Work Nederland</a:t>
            </a:r>
          </a:p>
        </p:txBody>
      </p:sp>
      <p:sp>
        <p:nvSpPr>
          <p:cNvPr id="5" name="Tekstvak 4">
            <a:extLst>
              <a:ext uri="{FF2B5EF4-FFF2-40B4-BE49-F238E27FC236}">
                <a16:creationId xmlns:a16="http://schemas.microsoft.com/office/drawing/2014/main" id="{B9249AC7-7317-5C02-E138-9A560F49B36D}"/>
              </a:ext>
            </a:extLst>
          </p:cNvPr>
          <p:cNvSpPr txBox="1"/>
          <p:nvPr/>
        </p:nvSpPr>
        <p:spPr>
          <a:xfrm>
            <a:off x="1104899" y="2883320"/>
            <a:ext cx="8520364" cy="3702873"/>
          </a:xfrm>
          <a:prstGeom prst="rect">
            <a:avLst/>
          </a:prstGeom>
          <a:noFill/>
        </p:spPr>
        <p:txBody>
          <a:bodyPr wrap="square" lIns="0" rIns="0" rtlCol="0">
            <a:spAutoFit/>
          </a:bodyPr>
          <a:lstStyle/>
          <a:p>
            <a:pPr marL="457200" indent="-457200">
              <a:lnSpc>
                <a:spcPct val="150000"/>
              </a:lnSpc>
              <a:buClr>
                <a:schemeClr val="accent1"/>
              </a:buClr>
              <a:buFont typeface="Wingdings" pitchFamily="2" charset="2"/>
              <a:buChar char="§"/>
            </a:pPr>
            <a:r>
              <a:rPr lang="nl-NL" sz="3200" dirty="0">
                <a:solidFill>
                  <a:srgbClr val="11131C"/>
                </a:solidFill>
                <a:latin typeface="Gilroy" pitchFamily="2" charset="77"/>
                <a:cs typeface="Arial" panose="020B0604020202020204" pitchFamily="34" charset="0"/>
              </a:rPr>
              <a:t>View </a:t>
            </a:r>
            <a:r>
              <a:rPr lang="nl-NL" sz="3200" dirty="0" err="1">
                <a:solidFill>
                  <a:srgbClr val="11131C"/>
                </a:solidFill>
                <a:latin typeface="Gilroy" pitchFamily="2" charset="77"/>
                <a:cs typeface="Arial" panose="020B0604020202020204" pitchFamily="34" charset="0"/>
              </a:rPr>
              <a:t>and</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analyze</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results</a:t>
            </a:r>
            <a:r>
              <a:rPr lang="nl-NL" sz="3200" dirty="0">
                <a:solidFill>
                  <a:srgbClr val="11131C"/>
                </a:solidFill>
                <a:latin typeface="Gilroy" pitchFamily="2" charset="77"/>
                <a:cs typeface="Arial" panose="020B0604020202020204" pitchFamily="34" charset="0"/>
              </a:rPr>
              <a:t> in </a:t>
            </a:r>
            <a:r>
              <a:rPr lang="nl-NL" sz="3200" dirty="0" err="1">
                <a:solidFill>
                  <a:srgbClr val="11131C"/>
                </a:solidFill>
                <a:latin typeface="Gilroy" pitchFamily="2" charset="77"/>
                <a:cs typeface="Arial" panose="020B0604020202020204" pitchFamily="34" charset="0"/>
              </a:rPr>
              <a:t>Emprising</a:t>
            </a:r>
            <a:r>
              <a:rPr lang="nl-NL" sz="3200" dirty="0">
                <a:solidFill>
                  <a:srgbClr val="11131C"/>
                </a:solidFill>
                <a:latin typeface="Gilroy" pitchFamily="2" charset="77"/>
                <a:cs typeface="Arial" panose="020B0604020202020204" pitchFamily="34" charset="0"/>
              </a:rPr>
              <a:t> (online platform)</a:t>
            </a:r>
          </a:p>
          <a:p>
            <a:pPr marL="457200" indent="-457200">
              <a:lnSpc>
                <a:spcPct val="150000"/>
              </a:lnSpc>
              <a:buClr>
                <a:schemeClr val="accent1"/>
              </a:buClr>
              <a:buFont typeface="Wingdings" pitchFamily="2" charset="2"/>
              <a:buChar char="§"/>
            </a:pPr>
            <a:r>
              <a:rPr lang="nl-NL" sz="3200" dirty="0">
                <a:solidFill>
                  <a:srgbClr val="11131C"/>
                </a:solidFill>
                <a:latin typeface="Gilroy" pitchFamily="2" charset="77"/>
                <a:cs typeface="Arial" panose="020B0604020202020204" pitchFamily="34" charset="0"/>
              </a:rPr>
              <a:t>Access </a:t>
            </a:r>
            <a:r>
              <a:rPr lang="nl-NL" sz="3200" dirty="0" err="1">
                <a:solidFill>
                  <a:srgbClr val="11131C"/>
                </a:solidFill>
                <a:latin typeface="Gilroy" pitchFamily="2" charset="77"/>
                <a:cs typeface="Arial" panose="020B0604020202020204" pitchFamily="34" charset="0"/>
              </a:rPr>
              <a:t>results</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from</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your</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own</a:t>
            </a:r>
            <a:r>
              <a:rPr lang="nl-NL" sz="3200" dirty="0">
                <a:solidFill>
                  <a:srgbClr val="11131C"/>
                </a:solidFill>
                <a:latin typeface="Gilroy" pitchFamily="2" charset="77"/>
                <a:cs typeface="Arial" panose="020B0604020202020204" pitchFamily="34" charset="0"/>
              </a:rPr>
              <a:t> team or </a:t>
            </a:r>
            <a:r>
              <a:rPr lang="nl-NL" sz="3200" dirty="0" err="1">
                <a:solidFill>
                  <a:srgbClr val="11131C"/>
                </a:solidFill>
                <a:latin typeface="Gilroy" pitchFamily="2" charset="77"/>
                <a:cs typeface="Arial" panose="020B0604020202020204" pitchFamily="34" charset="0"/>
              </a:rPr>
              <a:t>department</a:t>
            </a:r>
            <a:endParaRPr lang="nl-NL" sz="3200" dirty="0">
              <a:solidFill>
                <a:srgbClr val="11131C"/>
              </a:solidFill>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dirty="0" err="1">
                <a:solidFill>
                  <a:srgbClr val="11131C"/>
                </a:solidFill>
                <a:latin typeface="Gilroy" pitchFamily="2" charset="77"/>
                <a:cs typeface="Arial" panose="020B0604020202020204" pitchFamily="34" charset="0"/>
              </a:rPr>
              <a:t>Compare</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results</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with</a:t>
            </a:r>
            <a:r>
              <a:rPr lang="nl-NL" sz="3200" dirty="0">
                <a:solidFill>
                  <a:srgbClr val="11131C"/>
                </a:solidFill>
                <a:latin typeface="Gilroy" pitchFamily="2" charset="77"/>
                <a:cs typeface="Arial" panose="020B0604020202020204" pitchFamily="34" charset="0"/>
              </a:rPr>
              <a:t> </a:t>
            </a:r>
            <a:r>
              <a:rPr lang="nl-NL" sz="3200" dirty="0" err="1">
                <a:solidFill>
                  <a:srgbClr val="11131C"/>
                </a:solidFill>
                <a:latin typeface="Gilroy" pitchFamily="2" charset="77"/>
                <a:cs typeface="Arial" panose="020B0604020202020204" pitchFamily="34" charset="0"/>
              </a:rPr>
              <a:t>various</a:t>
            </a:r>
            <a:r>
              <a:rPr lang="nl-NL" sz="3200" dirty="0">
                <a:solidFill>
                  <a:srgbClr val="11131C"/>
                </a:solidFill>
                <a:latin typeface="Gilroy" pitchFamily="2" charset="77"/>
                <a:cs typeface="Arial" panose="020B0604020202020204" pitchFamily="34" charset="0"/>
              </a:rPr>
              <a:t> benchmarks</a:t>
            </a:r>
            <a:endParaRPr lang="nl-NL" sz="3200" dirty="0">
              <a:latin typeface="Gilroy" pitchFamily="2" charset="77"/>
              <a:cs typeface="Arial" panose="020B0604020202020204" pitchFamily="34" charset="0"/>
            </a:endParaRPr>
          </a:p>
        </p:txBody>
      </p:sp>
    </p:spTree>
    <p:extLst>
      <p:ext uri="{BB962C8B-B14F-4D97-AF65-F5344CB8AC3E}">
        <p14:creationId xmlns:p14="http://schemas.microsoft.com/office/powerpoint/2010/main" val="998841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18F3F-887A-E4A7-E89E-CAFC804547BE}"/>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C27F34A-5B37-F612-1796-A35438B5AC79}"/>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D15EEC93-46A6-5C32-3823-672CAD6D9DBB}"/>
              </a:ext>
            </a:extLst>
          </p:cNvPr>
          <p:cNvSpPr>
            <a:spLocks noGrp="1"/>
          </p:cNvSpPr>
          <p:nvPr>
            <p:ph type="sldNum" sz="quarter" idx="12"/>
          </p:nvPr>
        </p:nvSpPr>
        <p:spPr/>
        <p:txBody>
          <a:bodyPr/>
          <a:lstStyle/>
          <a:p>
            <a:fld id="{6BF51FB6-E356-C34E-9AD5-AB9D337BC001}" type="slidenum">
              <a:rPr lang="en-US" smtClean="0"/>
              <a:pPr/>
              <a:t>21</a:t>
            </a:fld>
            <a:endParaRPr lang="en-US"/>
          </a:p>
        </p:txBody>
      </p:sp>
      <p:sp>
        <p:nvSpPr>
          <p:cNvPr id="4" name="Tijdelijke aanduiding voor voettekst 3">
            <a:extLst>
              <a:ext uri="{FF2B5EF4-FFF2-40B4-BE49-F238E27FC236}">
                <a16:creationId xmlns:a16="http://schemas.microsoft.com/office/drawing/2014/main" id="{BCBEAC57-5742-0EC1-820F-2946D64BDD9F}"/>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16682610-D60F-16FE-3998-51582A37D146}"/>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7</a:t>
            </a:r>
          </a:p>
        </p:txBody>
      </p:sp>
      <p:sp>
        <p:nvSpPr>
          <p:cNvPr id="6" name="Tekstvak 5">
            <a:extLst>
              <a:ext uri="{FF2B5EF4-FFF2-40B4-BE49-F238E27FC236}">
                <a16:creationId xmlns:a16="http://schemas.microsoft.com/office/drawing/2014/main" id="{D351AA74-0A32-9DB9-0AB4-B0E15B2E06D4}"/>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err="1">
                <a:effectLst/>
                <a:latin typeface="Gilroy SemiBold" pitchFamily="2" charset="77"/>
              </a:rPr>
              <a:t>Role</a:t>
            </a:r>
            <a:r>
              <a:rPr lang="nl-NL" sz="12000" b="1" kern="1200" dirty="0">
                <a:effectLst/>
                <a:latin typeface="Gilroy SemiBold" pitchFamily="2" charset="77"/>
              </a:rPr>
              <a:t> of managers</a:t>
            </a:r>
          </a:p>
        </p:txBody>
      </p:sp>
    </p:spTree>
    <p:extLst>
      <p:ext uri="{BB962C8B-B14F-4D97-AF65-F5344CB8AC3E}">
        <p14:creationId xmlns:p14="http://schemas.microsoft.com/office/powerpoint/2010/main" val="1411615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D8981-9641-70DD-F57D-9FCE4B3B884B}"/>
            </a:ext>
          </a:extLst>
        </p:cNvPr>
        <p:cNvGrpSpPr/>
        <p:nvPr/>
      </p:nvGrpSpPr>
      <p:grpSpPr>
        <a:xfrm>
          <a:off x="0" y="0"/>
          <a:ext cx="0" cy="0"/>
          <a:chOff x="0" y="0"/>
          <a:chExt cx="0" cy="0"/>
        </a:xfrm>
      </p:grpSpPr>
      <p:pic>
        <p:nvPicPr>
          <p:cNvPr id="9" name="Tijdelijke aanduiding voor afbeelding 8" descr="Afbeelding met tafel, meubels, café, overdekt&#10;&#10;Door AI gegenereerde inhoud is mogelijk onjuist.">
            <a:extLst>
              <a:ext uri="{FF2B5EF4-FFF2-40B4-BE49-F238E27FC236}">
                <a16:creationId xmlns:a16="http://schemas.microsoft.com/office/drawing/2014/main" id="{82FB3A0E-8CB0-9DF9-6FCD-CE85B41179B4}"/>
              </a:ext>
            </a:extLst>
          </p:cNvPr>
          <p:cNvPicPr>
            <a:picLocks noGrp="1" noChangeAspect="1"/>
          </p:cNvPicPr>
          <p:nvPr>
            <p:ph type="pic" sz="quarter" idx="15"/>
          </p:nvPr>
        </p:nvPicPr>
        <p:blipFill>
          <a:blip r:embed="rId2"/>
          <a:srcRect l="20367" r="20367"/>
          <a:stretch>
            <a:fillRect/>
          </a:stretch>
        </p:blipFill>
        <p:spPr/>
      </p:pic>
      <p:sp>
        <p:nvSpPr>
          <p:cNvPr id="2" name="Tijdelijke aanduiding voor datum 1">
            <a:extLst>
              <a:ext uri="{FF2B5EF4-FFF2-40B4-BE49-F238E27FC236}">
                <a16:creationId xmlns:a16="http://schemas.microsoft.com/office/drawing/2014/main" id="{313F043A-0F0B-2B72-D15C-8CB68ACD5DB2}"/>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BCCE9B22-3D4D-1581-A51C-172213F705C3}"/>
              </a:ext>
            </a:extLst>
          </p:cNvPr>
          <p:cNvSpPr>
            <a:spLocks noGrp="1"/>
          </p:cNvSpPr>
          <p:nvPr>
            <p:ph type="sldNum" sz="quarter" idx="12"/>
          </p:nvPr>
        </p:nvSpPr>
        <p:spPr/>
        <p:txBody>
          <a:bodyPr/>
          <a:lstStyle/>
          <a:p>
            <a:fld id="{6BF51FB6-E356-C34E-9AD5-AB9D337BC001}" type="slidenum">
              <a:rPr lang="en-US" smtClean="0"/>
              <a:pPr/>
              <a:t>22</a:t>
            </a:fld>
            <a:endParaRPr lang="en-US"/>
          </a:p>
        </p:txBody>
      </p:sp>
      <p:sp>
        <p:nvSpPr>
          <p:cNvPr id="4" name="Tijdelijke aanduiding voor tekst 3">
            <a:extLst>
              <a:ext uri="{FF2B5EF4-FFF2-40B4-BE49-F238E27FC236}">
                <a16:creationId xmlns:a16="http://schemas.microsoft.com/office/drawing/2014/main" id="{9B0C9CF6-9A94-0B21-0300-C0B78548349F}"/>
              </a:ext>
            </a:extLst>
          </p:cNvPr>
          <p:cNvSpPr>
            <a:spLocks noGrp="1"/>
          </p:cNvSpPr>
          <p:nvPr>
            <p:ph type="body" sz="quarter" idx="13"/>
          </p:nvPr>
        </p:nvSpPr>
        <p:spPr>
          <a:xfrm>
            <a:off x="12746903" y="2576225"/>
            <a:ext cx="9752149" cy="970540"/>
          </a:xfrm>
        </p:spPr>
        <p:txBody>
          <a:bodyPr>
            <a:normAutofit/>
          </a:bodyPr>
          <a:lstStyle/>
          <a:p>
            <a:r>
              <a:rPr lang="en-US" dirty="0"/>
              <a:t>Role of managers</a:t>
            </a:r>
          </a:p>
        </p:txBody>
      </p:sp>
      <p:sp>
        <p:nvSpPr>
          <p:cNvPr id="5" name="Tijdelijke aanduiding voor tekst 4">
            <a:extLst>
              <a:ext uri="{FF2B5EF4-FFF2-40B4-BE49-F238E27FC236}">
                <a16:creationId xmlns:a16="http://schemas.microsoft.com/office/drawing/2014/main" id="{DDCEC524-816C-A2D3-65A9-825CC3E8F77E}"/>
              </a:ext>
            </a:extLst>
          </p:cNvPr>
          <p:cNvSpPr>
            <a:spLocks noGrp="1"/>
          </p:cNvSpPr>
          <p:nvPr>
            <p:ph type="body" sz="quarter" idx="14"/>
          </p:nvPr>
        </p:nvSpPr>
        <p:spPr/>
        <p:txBody>
          <a:bodyPr>
            <a:normAutofit/>
          </a:bodyPr>
          <a:lstStyle/>
          <a:p>
            <a:pPr marL="457200" indent="-457200">
              <a:lnSpc>
                <a:spcPct val="150000"/>
              </a:lnSpc>
              <a:buFont typeface="Wingdings" pitchFamily="2" charset="2"/>
              <a:buChar char="§"/>
            </a:pPr>
            <a:r>
              <a:rPr lang="nl-NL" sz="3200" b="1" dirty="0" err="1">
                <a:solidFill>
                  <a:srgbClr val="000000"/>
                </a:solidFill>
                <a:latin typeface="Gilroy SemiBold" pitchFamily="2" charset="77"/>
              </a:rPr>
              <a:t>Motivate</a:t>
            </a:r>
            <a:r>
              <a:rPr lang="nl-NL" sz="3200" b="1" dirty="0">
                <a:solidFill>
                  <a:srgbClr val="000000"/>
                </a:solidFill>
                <a:latin typeface="Gilroy SemiBold" pitchFamily="2" charset="77"/>
              </a:rPr>
              <a:t> employees </a:t>
            </a:r>
            <a:r>
              <a:rPr lang="nl-NL" sz="3200" dirty="0" err="1">
                <a:solidFill>
                  <a:srgbClr val="000000"/>
                </a:solidFill>
              </a:rPr>
              <a:t>to</a:t>
            </a:r>
            <a:r>
              <a:rPr lang="nl-NL" sz="3200" dirty="0">
                <a:solidFill>
                  <a:srgbClr val="000000"/>
                </a:solidFill>
              </a:rPr>
              <a:t> complete </a:t>
            </a:r>
            <a:r>
              <a:rPr lang="nl-NL" sz="3200" dirty="0" err="1">
                <a:solidFill>
                  <a:srgbClr val="000000"/>
                </a:solidFill>
              </a:rPr>
              <a:t>the</a:t>
            </a:r>
            <a:r>
              <a:rPr lang="nl-NL" sz="3200" dirty="0">
                <a:solidFill>
                  <a:srgbClr val="000000"/>
                </a:solidFill>
              </a:rPr>
              <a:t> survey</a:t>
            </a:r>
          </a:p>
          <a:p>
            <a:pPr marL="457200" indent="-457200">
              <a:lnSpc>
                <a:spcPct val="150000"/>
              </a:lnSpc>
              <a:buFont typeface="Wingdings" pitchFamily="2" charset="2"/>
              <a:buChar char="§"/>
            </a:pPr>
            <a:r>
              <a:rPr lang="nl-NL" sz="3200" b="1" dirty="0">
                <a:solidFill>
                  <a:srgbClr val="000000"/>
                </a:solidFill>
                <a:latin typeface="Gilroy SemiBold" pitchFamily="2" charset="77"/>
              </a:rPr>
              <a:t>Lead </a:t>
            </a:r>
            <a:r>
              <a:rPr lang="nl-NL" sz="3200" b="1" dirty="0" err="1">
                <a:solidFill>
                  <a:srgbClr val="000000"/>
                </a:solidFill>
                <a:latin typeface="Gilroy SemiBold" pitchFamily="2" charset="77"/>
              </a:rPr>
              <a:t>by</a:t>
            </a:r>
            <a:r>
              <a:rPr lang="nl-NL" sz="3200" b="1" dirty="0">
                <a:solidFill>
                  <a:srgbClr val="000000"/>
                </a:solidFill>
                <a:latin typeface="Gilroy SemiBold" pitchFamily="2" charset="77"/>
              </a:rPr>
              <a:t> </a:t>
            </a:r>
            <a:r>
              <a:rPr lang="nl-NL" sz="3200" b="1" dirty="0" err="1">
                <a:solidFill>
                  <a:srgbClr val="000000"/>
                </a:solidFill>
                <a:latin typeface="Gilroy SemiBold" pitchFamily="2" charset="77"/>
              </a:rPr>
              <a:t>example</a:t>
            </a:r>
            <a:r>
              <a:rPr lang="nl-NL" sz="3200" b="1" dirty="0">
                <a:solidFill>
                  <a:srgbClr val="000000"/>
                </a:solidFill>
                <a:latin typeface="Gilroy SemiBold" pitchFamily="2" charset="77"/>
              </a:rPr>
              <a:t> </a:t>
            </a:r>
            <a:r>
              <a:rPr lang="nl-NL" sz="3200" dirty="0" err="1">
                <a:solidFill>
                  <a:srgbClr val="000000"/>
                </a:solidFill>
              </a:rPr>
              <a:t>by</a:t>
            </a:r>
            <a:r>
              <a:rPr lang="nl-NL" sz="3200" dirty="0">
                <a:solidFill>
                  <a:srgbClr val="000000"/>
                </a:solidFill>
              </a:rPr>
              <a:t> </a:t>
            </a:r>
            <a:r>
              <a:rPr lang="nl-NL" sz="3200" dirty="0" err="1">
                <a:solidFill>
                  <a:srgbClr val="000000"/>
                </a:solidFill>
              </a:rPr>
              <a:t>completing</a:t>
            </a:r>
            <a:r>
              <a:rPr lang="nl-NL" sz="3200" dirty="0">
                <a:solidFill>
                  <a:srgbClr val="000000"/>
                </a:solidFill>
              </a:rPr>
              <a:t> </a:t>
            </a:r>
            <a:r>
              <a:rPr lang="nl-NL" sz="3200" dirty="0" err="1">
                <a:solidFill>
                  <a:srgbClr val="000000"/>
                </a:solidFill>
              </a:rPr>
              <a:t>the</a:t>
            </a:r>
            <a:r>
              <a:rPr lang="nl-NL" sz="3200" dirty="0">
                <a:solidFill>
                  <a:srgbClr val="000000"/>
                </a:solidFill>
              </a:rPr>
              <a:t> survey </a:t>
            </a:r>
            <a:r>
              <a:rPr lang="nl-NL" sz="3200" dirty="0" err="1">
                <a:solidFill>
                  <a:srgbClr val="000000"/>
                </a:solidFill>
              </a:rPr>
              <a:t>yourself</a:t>
            </a:r>
            <a:endParaRPr lang="nl-NL" sz="3200" dirty="0">
              <a:solidFill>
                <a:srgbClr val="000000"/>
              </a:solidFill>
            </a:endParaRPr>
          </a:p>
          <a:p>
            <a:pPr marL="457200" indent="-457200">
              <a:lnSpc>
                <a:spcPct val="150000"/>
              </a:lnSpc>
              <a:buFont typeface="Wingdings" pitchFamily="2" charset="2"/>
              <a:buChar char="§"/>
            </a:pPr>
            <a:r>
              <a:rPr lang="nl-NL" sz="3200" b="1" dirty="0" err="1">
                <a:solidFill>
                  <a:srgbClr val="000000"/>
                </a:solidFill>
                <a:latin typeface="Gilroy SemiBold" pitchFamily="2" charset="77"/>
              </a:rPr>
              <a:t>Create</a:t>
            </a:r>
            <a:r>
              <a:rPr lang="nl-NL" sz="3200" b="1" dirty="0">
                <a:solidFill>
                  <a:srgbClr val="000000"/>
                </a:solidFill>
                <a:latin typeface="Gilroy SemiBold" pitchFamily="2" charset="77"/>
              </a:rPr>
              <a:t> time </a:t>
            </a:r>
            <a:r>
              <a:rPr lang="nl-NL" sz="3200" b="1" dirty="0" err="1">
                <a:solidFill>
                  <a:srgbClr val="000000"/>
                </a:solidFill>
                <a:latin typeface="Gilroy SemiBold" pitchFamily="2" charset="77"/>
              </a:rPr>
              <a:t>and</a:t>
            </a:r>
            <a:r>
              <a:rPr lang="nl-NL" sz="3200" b="1" dirty="0">
                <a:solidFill>
                  <a:srgbClr val="000000"/>
                </a:solidFill>
                <a:latin typeface="Gilroy SemiBold" pitchFamily="2" charset="77"/>
              </a:rPr>
              <a:t> </a:t>
            </a:r>
            <a:r>
              <a:rPr lang="nl-NL" sz="3200" b="1" dirty="0" err="1">
                <a:solidFill>
                  <a:srgbClr val="000000"/>
                </a:solidFill>
                <a:latin typeface="Gilroy SemiBold" pitchFamily="2" charset="77"/>
              </a:rPr>
              <a:t>space</a:t>
            </a:r>
            <a:r>
              <a:rPr lang="nl-NL" sz="3200" b="1" dirty="0">
                <a:solidFill>
                  <a:srgbClr val="000000"/>
                </a:solidFill>
                <a:latin typeface="Gilroy SemiBold" pitchFamily="2" charset="77"/>
              </a:rPr>
              <a:t> </a:t>
            </a:r>
            <a:r>
              <a:rPr lang="nl-NL" sz="3200" dirty="0" err="1">
                <a:solidFill>
                  <a:srgbClr val="000000"/>
                </a:solidFill>
              </a:rPr>
              <a:t>for</a:t>
            </a:r>
            <a:r>
              <a:rPr lang="nl-NL" sz="3200" dirty="0">
                <a:solidFill>
                  <a:srgbClr val="000000"/>
                </a:solidFill>
              </a:rPr>
              <a:t> employees </a:t>
            </a:r>
            <a:r>
              <a:rPr lang="nl-NL" sz="3200" dirty="0" err="1">
                <a:solidFill>
                  <a:srgbClr val="000000"/>
                </a:solidFill>
              </a:rPr>
              <a:t>to</a:t>
            </a:r>
            <a:r>
              <a:rPr lang="nl-NL" sz="3200" dirty="0">
                <a:solidFill>
                  <a:srgbClr val="000000"/>
                </a:solidFill>
              </a:rPr>
              <a:t> complete </a:t>
            </a:r>
            <a:r>
              <a:rPr lang="nl-NL" sz="3200" dirty="0" err="1">
                <a:solidFill>
                  <a:srgbClr val="000000"/>
                </a:solidFill>
              </a:rPr>
              <a:t>the</a:t>
            </a:r>
            <a:r>
              <a:rPr lang="nl-NL" sz="3200" dirty="0">
                <a:solidFill>
                  <a:srgbClr val="000000"/>
                </a:solidFill>
              </a:rPr>
              <a:t> survey</a:t>
            </a:r>
          </a:p>
          <a:p>
            <a:pPr marL="457200" indent="-457200">
              <a:lnSpc>
                <a:spcPct val="150000"/>
              </a:lnSpc>
              <a:buFont typeface="Wingdings" pitchFamily="2" charset="2"/>
              <a:buChar char="§"/>
            </a:pPr>
            <a:r>
              <a:rPr lang="nl-NL" sz="3200" b="1" dirty="0">
                <a:solidFill>
                  <a:srgbClr val="000000"/>
                </a:solidFill>
                <a:latin typeface="Gilroy SemiBold" pitchFamily="2" charset="77"/>
              </a:rPr>
              <a:t>Reserve time </a:t>
            </a:r>
            <a:r>
              <a:rPr lang="nl-NL" sz="3200" dirty="0" err="1">
                <a:solidFill>
                  <a:srgbClr val="000000"/>
                </a:solidFill>
              </a:rPr>
              <a:t>to</a:t>
            </a:r>
            <a:r>
              <a:rPr lang="nl-NL" sz="3200" dirty="0">
                <a:solidFill>
                  <a:srgbClr val="000000"/>
                </a:solidFill>
              </a:rPr>
              <a:t> </a:t>
            </a:r>
            <a:r>
              <a:rPr lang="nl-NL" sz="3200" dirty="0" err="1">
                <a:solidFill>
                  <a:srgbClr val="000000"/>
                </a:solidFill>
              </a:rPr>
              <a:t>work</a:t>
            </a:r>
            <a:r>
              <a:rPr lang="nl-NL" sz="3200" dirty="0">
                <a:solidFill>
                  <a:srgbClr val="000000"/>
                </a:solidFill>
              </a:rPr>
              <a:t> </a:t>
            </a:r>
            <a:r>
              <a:rPr lang="nl-NL" sz="3200" dirty="0" err="1">
                <a:solidFill>
                  <a:srgbClr val="000000"/>
                </a:solidFill>
              </a:rPr>
              <a:t>with</a:t>
            </a:r>
            <a:r>
              <a:rPr lang="nl-NL" sz="3200" dirty="0">
                <a:solidFill>
                  <a:srgbClr val="000000"/>
                </a:solidFill>
              </a:rPr>
              <a:t> </a:t>
            </a:r>
            <a:r>
              <a:rPr lang="nl-NL" sz="3200" dirty="0" err="1">
                <a:solidFill>
                  <a:srgbClr val="000000"/>
                </a:solidFill>
              </a:rPr>
              <a:t>the</a:t>
            </a:r>
            <a:r>
              <a:rPr lang="nl-NL" sz="3200" dirty="0">
                <a:solidFill>
                  <a:srgbClr val="000000"/>
                </a:solidFill>
              </a:rPr>
              <a:t> </a:t>
            </a:r>
            <a:r>
              <a:rPr lang="nl-NL" sz="3200" dirty="0" err="1">
                <a:solidFill>
                  <a:srgbClr val="000000"/>
                </a:solidFill>
              </a:rPr>
              <a:t>results</a:t>
            </a:r>
            <a:endParaRPr lang="en-US" sz="3200" dirty="0"/>
          </a:p>
        </p:txBody>
      </p:sp>
      <p:sp>
        <p:nvSpPr>
          <p:cNvPr id="7" name="Tijdelijke aanduiding voor voettekst 6">
            <a:extLst>
              <a:ext uri="{FF2B5EF4-FFF2-40B4-BE49-F238E27FC236}">
                <a16:creationId xmlns:a16="http://schemas.microsoft.com/office/drawing/2014/main" id="{4EFD8604-B578-975A-3060-C35541DE686D}"/>
              </a:ext>
            </a:extLst>
          </p:cNvPr>
          <p:cNvSpPr>
            <a:spLocks noGrp="1"/>
          </p:cNvSpPr>
          <p:nvPr>
            <p:ph type="ftr" sz="quarter" idx="11"/>
          </p:nvPr>
        </p:nvSpPr>
        <p:spPr/>
        <p:txBody>
          <a:bodyPr/>
          <a:lstStyle/>
          <a:p>
            <a:r>
              <a:rPr lang="en-US"/>
              <a:t>© Great Place To Work Nederland</a:t>
            </a:r>
          </a:p>
        </p:txBody>
      </p:sp>
      <p:pic>
        <p:nvPicPr>
          <p:cNvPr id="10" name="Afbeelding 9">
            <a:extLst>
              <a:ext uri="{FF2B5EF4-FFF2-40B4-BE49-F238E27FC236}">
                <a16:creationId xmlns:a16="http://schemas.microsoft.com/office/drawing/2014/main" id="{CC9150D2-EEE4-F2BA-32B9-A0179314CA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Tree>
    <p:extLst>
      <p:ext uri="{BB962C8B-B14F-4D97-AF65-F5344CB8AC3E}">
        <p14:creationId xmlns:p14="http://schemas.microsoft.com/office/powerpoint/2010/main" val="3747872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B9BAC-BC8C-0BA6-334E-3E1FD307EEAB}"/>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46E69D6-C86F-6AC0-9590-34F9DFD10784}"/>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F9D9160E-1F23-D09F-AE3F-1CA58F9A5724}"/>
              </a:ext>
            </a:extLst>
          </p:cNvPr>
          <p:cNvSpPr>
            <a:spLocks noGrp="1"/>
          </p:cNvSpPr>
          <p:nvPr>
            <p:ph type="sldNum" sz="quarter" idx="12"/>
          </p:nvPr>
        </p:nvSpPr>
        <p:spPr/>
        <p:txBody>
          <a:bodyPr/>
          <a:lstStyle/>
          <a:p>
            <a:fld id="{6BF51FB6-E356-C34E-9AD5-AB9D337BC001}" type="slidenum">
              <a:rPr lang="en-US" smtClean="0"/>
              <a:pPr/>
              <a:t>23</a:t>
            </a:fld>
            <a:endParaRPr lang="en-US"/>
          </a:p>
        </p:txBody>
      </p:sp>
      <p:sp>
        <p:nvSpPr>
          <p:cNvPr id="4" name="Tijdelijke aanduiding voor voettekst 3">
            <a:extLst>
              <a:ext uri="{FF2B5EF4-FFF2-40B4-BE49-F238E27FC236}">
                <a16:creationId xmlns:a16="http://schemas.microsoft.com/office/drawing/2014/main" id="{E571C1CC-E5C1-C0AD-4AB0-C45B2C1C6F2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1B4246E0-E973-BE96-4778-182626D5A75C}"/>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8</a:t>
            </a:r>
          </a:p>
        </p:txBody>
      </p:sp>
      <p:sp>
        <p:nvSpPr>
          <p:cNvPr id="6" name="Tekstvak 5">
            <a:extLst>
              <a:ext uri="{FF2B5EF4-FFF2-40B4-BE49-F238E27FC236}">
                <a16:creationId xmlns:a16="http://schemas.microsoft.com/office/drawing/2014/main" id="{EF60BA5C-1431-9E6E-917B-413A498475DD}"/>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a:effectLst/>
                <a:latin typeface="Gilroy SemiBold" pitchFamily="2" charset="77"/>
              </a:rPr>
              <a:t>Communication</a:t>
            </a:r>
          </a:p>
        </p:txBody>
      </p:sp>
    </p:spTree>
    <p:extLst>
      <p:ext uri="{BB962C8B-B14F-4D97-AF65-F5344CB8AC3E}">
        <p14:creationId xmlns:p14="http://schemas.microsoft.com/office/powerpoint/2010/main" val="3938125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2BB8CF0-7086-F07F-64BB-F266659D297B}"/>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31DCE500-8B22-6D48-C111-E9230892B352}"/>
              </a:ext>
            </a:extLst>
          </p:cNvPr>
          <p:cNvSpPr>
            <a:spLocks noGrp="1"/>
          </p:cNvSpPr>
          <p:nvPr>
            <p:ph type="sldNum" sz="quarter" idx="12"/>
          </p:nvPr>
        </p:nvSpPr>
        <p:spPr/>
        <p:txBody>
          <a:bodyPr/>
          <a:lstStyle/>
          <a:p>
            <a:fld id="{6BF51FB6-E356-C34E-9AD5-AB9D337BC001}" type="slidenum">
              <a:rPr lang="en-US" smtClean="0"/>
              <a:pPr/>
              <a:t>24</a:t>
            </a:fld>
            <a:endParaRPr lang="en-US"/>
          </a:p>
        </p:txBody>
      </p:sp>
      <p:sp>
        <p:nvSpPr>
          <p:cNvPr id="4" name="Tijdelijke aanduiding voor tekst 3">
            <a:extLst>
              <a:ext uri="{FF2B5EF4-FFF2-40B4-BE49-F238E27FC236}">
                <a16:creationId xmlns:a16="http://schemas.microsoft.com/office/drawing/2014/main" id="{564B29F4-FD3B-5ABD-05E7-FF609BBEFB70}"/>
              </a:ext>
            </a:extLst>
          </p:cNvPr>
          <p:cNvSpPr>
            <a:spLocks noGrp="1"/>
          </p:cNvSpPr>
          <p:nvPr>
            <p:ph type="body" sz="quarter" idx="13"/>
          </p:nvPr>
        </p:nvSpPr>
        <p:spPr>
          <a:xfrm>
            <a:off x="1124389" y="2576225"/>
            <a:ext cx="7397750" cy="970540"/>
          </a:xfrm>
        </p:spPr>
        <p:txBody>
          <a:bodyPr/>
          <a:lstStyle/>
          <a:p>
            <a:r>
              <a:rPr lang="en-US" dirty="0"/>
              <a:t>Communication</a:t>
            </a:r>
          </a:p>
        </p:txBody>
      </p:sp>
      <p:sp>
        <p:nvSpPr>
          <p:cNvPr id="5" name="Tijdelijke aanduiding voor tekst 4">
            <a:extLst>
              <a:ext uri="{FF2B5EF4-FFF2-40B4-BE49-F238E27FC236}">
                <a16:creationId xmlns:a16="http://schemas.microsoft.com/office/drawing/2014/main" id="{E87E403D-FCC6-240C-BA2D-A609DF37C9DA}"/>
              </a:ext>
            </a:extLst>
          </p:cNvPr>
          <p:cNvSpPr>
            <a:spLocks noGrp="1"/>
          </p:cNvSpPr>
          <p:nvPr>
            <p:ph type="body" sz="quarter" idx="14"/>
          </p:nvPr>
        </p:nvSpPr>
        <p:spPr>
          <a:xfrm>
            <a:off x="1124389" y="3998507"/>
            <a:ext cx="10177953" cy="8345488"/>
          </a:xfrm>
        </p:spPr>
        <p:txBody>
          <a:bodyPr vert="horz" lIns="91440" tIns="45720" rIns="91440" bIns="45720" rtlCol="0" anchor="t">
            <a:normAutofit/>
          </a:bodyPr>
          <a:lstStyle/>
          <a:p>
            <a:pPr>
              <a:lnSpc>
                <a:spcPct val="150000"/>
              </a:lnSpc>
            </a:pPr>
            <a:r>
              <a:rPr lang="nl-NL" dirty="0">
                <a:highlight>
                  <a:srgbClr val="FFFF00"/>
                </a:highlight>
              </a:rPr>
              <a:t>[</a:t>
            </a:r>
            <a:r>
              <a:rPr lang="nl-NL" dirty="0" err="1">
                <a:highlight>
                  <a:srgbClr val="FFFF00"/>
                </a:highlight>
              </a:rPr>
              <a:t>Fill</a:t>
            </a:r>
            <a:r>
              <a:rPr lang="nl-NL" dirty="0">
                <a:highlight>
                  <a:srgbClr val="FFFF00"/>
                </a:highlight>
              </a:rPr>
              <a:t> in </a:t>
            </a:r>
            <a:r>
              <a:rPr lang="nl-NL" dirty="0" err="1">
                <a:highlight>
                  <a:srgbClr val="FFFF00"/>
                </a:highlight>
              </a:rPr>
              <a:t>yourself</a:t>
            </a:r>
            <a:r>
              <a:rPr lang="nl-NL" dirty="0">
                <a:highlight>
                  <a:srgbClr val="FFFF00"/>
                </a:highlight>
              </a:rPr>
              <a:t>. </a:t>
            </a:r>
            <a:r>
              <a:rPr lang="nl-NL" dirty="0" err="1">
                <a:highlight>
                  <a:srgbClr val="FFFF00"/>
                </a:highlight>
              </a:rPr>
              <a:t>Describe</a:t>
            </a:r>
            <a:r>
              <a:rPr lang="nl-NL" dirty="0">
                <a:highlight>
                  <a:srgbClr val="FFFF00"/>
                </a:highlight>
              </a:rPr>
              <a:t> </a:t>
            </a:r>
            <a:r>
              <a:rPr lang="nl-NL" dirty="0" err="1">
                <a:highlight>
                  <a:srgbClr val="FFFF00"/>
                </a:highlight>
              </a:rPr>
              <a:t>what</a:t>
            </a:r>
            <a:r>
              <a:rPr lang="nl-NL" dirty="0">
                <a:highlight>
                  <a:srgbClr val="FFFF00"/>
                </a:highlight>
              </a:rPr>
              <a:t> </a:t>
            </a:r>
            <a:r>
              <a:rPr lang="nl-NL" dirty="0" err="1">
                <a:highlight>
                  <a:srgbClr val="FFFF00"/>
                </a:highlight>
              </a:rPr>
              <a:t>the</a:t>
            </a:r>
            <a:r>
              <a:rPr lang="nl-NL" dirty="0">
                <a:highlight>
                  <a:srgbClr val="FFFF00"/>
                </a:highlight>
              </a:rPr>
              <a:t> </a:t>
            </a:r>
            <a:r>
              <a:rPr lang="nl-NL" dirty="0" err="1">
                <a:highlight>
                  <a:srgbClr val="FFFF00"/>
                </a:highlight>
              </a:rPr>
              <a:t>communication</a:t>
            </a:r>
            <a:r>
              <a:rPr lang="nl-NL" dirty="0">
                <a:highlight>
                  <a:srgbClr val="FFFF00"/>
                </a:highlight>
              </a:rPr>
              <a:t> </a:t>
            </a:r>
            <a:r>
              <a:rPr lang="nl-NL" dirty="0" err="1">
                <a:highlight>
                  <a:srgbClr val="FFFF00"/>
                </a:highlight>
              </a:rPr>
              <a:t>will</a:t>
            </a:r>
            <a:r>
              <a:rPr lang="nl-NL" dirty="0">
                <a:highlight>
                  <a:srgbClr val="FFFF00"/>
                </a:highlight>
              </a:rPr>
              <a:t> look like </a:t>
            </a:r>
            <a:r>
              <a:rPr lang="nl-NL" dirty="0" err="1">
                <a:highlight>
                  <a:srgbClr val="FFFF00"/>
                </a:highlight>
              </a:rPr>
              <a:t>before</a:t>
            </a:r>
            <a:r>
              <a:rPr lang="nl-NL" dirty="0">
                <a:highlight>
                  <a:srgbClr val="FFFF00"/>
                </a:highlight>
              </a:rPr>
              <a:t>, </a:t>
            </a:r>
            <a:r>
              <a:rPr lang="nl-NL" dirty="0" err="1">
                <a:highlight>
                  <a:srgbClr val="FFFF00"/>
                </a:highlight>
              </a:rPr>
              <a:t>during</a:t>
            </a:r>
            <a:r>
              <a:rPr lang="nl-NL" dirty="0">
                <a:highlight>
                  <a:srgbClr val="FFFF00"/>
                </a:highlight>
              </a:rPr>
              <a:t>, </a:t>
            </a:r>
            <a:r>
              <a:rPr lang="nl-NL" dirty="0" err="1">
                <a:highlight>
                  <a:srgbClr val="FFFF00"/>
                </a:highlight>
              </a:rPr>
              <a:t>and</a:t>
            </a:r>
            <a:r>
              <a:rPr lang="nl-NL" dirty="0">
                <a:highlight>
                  <a:srgbClr val="FFFF00"/>
                </a:highlight>
              </a:rPr>
              <a:t> </a:t>
            </a:r>
            <a:r>
              <a:rPr lang="nl-NL" dirty="0" err="1">
                <a:highlight>
                  <a:srgbClr val="FFFF00"/>
                </a:highlight>
              </a:rPr>
              <a:t>after</a:t>
            </a:r>
            <a:r>
              <a:rPr lang="nl-NL" dirty="0">
                <a:highlight>
                  <a:srgbClr val="FFFF00"/>
                </a:highlight>
              </a:rPr>
              <a:t> </a:t>
            </a:r>
            <a:r>
              <a:rPr lang="nl-NL" dirty="0" err="1">
                <a:highlight>
                  <a:srgbClr val="FFFF00"/>
                </a:highlight>
              </a:rPr>
              <a:t>the</a:t>
            </a:r>
            <a:r>
              <a:rPr lang="nl-NL" dirty="0">
                <a:highlight>
                  <a:srgbClr val="FFFF00"/>
                </a:highlight>
              </a:rPr>
              <a:t> survey.]</a:t>
            </a:r>
          </a:p>
          <a:p>
            <a:pPr marL="457200" indent="-457200">
              <a:lnSpc>
                <a:spcPct val="150000"/>
              </a:lnSpc>
              <a:buFont typeface="Wingdings" pitchFamily="2" charset="2"/>
              <a:buChar char="§"/>
            </a:pPr>
            <a:r>
              <a:rPr lang="nl-NL" dirty="0" err="1">
                <a:solidFill>
                  <a:srgbClr val="000000"/>
                </a:solidFill>
              </a:rPr>
              <a:t>Lorem</a:t>
            </a:r>
            <a:r>
              <a:rPr lang="nl-NL" dirty="0">
                <a:solidFill>
                  <a:srgbClr val="000000"/>
                </a:solidFill>
              </a:rPr>
              <a:t> </a:t>
            </a:r>
            <a:r>
              <a:rPr lang="nl-NL" dirty="0" err="1">
                <a:solidFill>
                  <a:srgbClr val="000000"/>
                </a:solidFill>
              </a:rPr>
              <a:t>ipsum</a:t>
            </a:r>
            <a:r>
              <a:rPr lang="nl-NL" dirty="0">
                <a:solidFill>
                  <a:srgbClr val="000000"/>
                </a:solidFill>
              </a:rPr>
              <a:t> </a:t>
            </a:r>
            <a:r>
              <a:rPr lang="nl-NL" dirty="0" err="1">
                <a:solidFill>
                  <a:srgbClr val="000000"/>
                </a:solidFill>
              </a:rPr>
              <a:t>dolor</a:t>
            </a:r>
            <a:r>
              <a:rPr lang="nl-NL" dirty="0">
                <a:solidFill>
                  <a:srgbClr val="000000"/>
                </a:solidFill>
              </a:rPr>
              <a:t> </a:t>
            </a:r>
            <a:r>
              <a:rPr lang="nl-NL" dirty="0" err="1">
                <a:solidFill>
                  <a:srgbClr val="000000"/>
                </a:solidFill>
              </a:rPr>
              <a:t>sit</a:t>
            </a:r>
            <a:r>
              <a:rPr lang="nl-NL" dirty="0">
                <a:solidFill>
                  <a:srgbClr val="000000"/>
                </a:solidFill>
              </a:rPr>
              <a:t> </a:t>
            </a:r>
            <a:r>
              <a:rPr lang="nl-NL" dirty="0" err="1">
                <a:solidFill>
                  <a:srgbClr val="000000"/>
                </a:solidFill>
              </a:rPr>
              <a:t>amet</a:t>
            </a:r>
            <a:endParaRPr lang="nl-NL" dirty="0">
              <a:solidFill>
                <a:srgbClr val="000000"/>
              </a:solidFill>
            </a:endParaRPr>
          </a:p>
          <a:p>
            <a:pPr marL="457200" indent="-457200">
              <a:lnSpc>
                <a:spcPct val="150000"/>
              </a:lnSpc>
              <a:buFont typeface="Wingdings" pitchFamily="2" charset="2"/>
              <a:buChar char="§"/>
            </a:pPr>
            <a:r>
              <a:rPr lang="nl-NL" dirty="0" err="1">
                <a:solidFill>
                  <a:srgbClr val="000000"/>
                </a:solidFill>
              </a:rPr>
              <a:t>Lorem</a:t>
            </a:r>
            <a:r>
              <a:rPr lang="nl-NL" dirty="0">
                <a:solidFill>
                  <a:srgbClr val="000000"/>
                </a:solidFill>
              </a:rPr>
              <a:t> </a:t>
            </a:r>
            <a:r>
              <a:rPr lang="nl-NL" dirty="0" err="1">
                <a:solidFill>
                  <a:srgbClr val="000000"/>
                </a:solidFill>
              </a:rPr>
              <a:t>ipsum</a:t>
            </a:r>
            <a:r>
              <a:rPr lang="nl-NL" dirty="0">
                <a:solidFill>
                  <a:srgbClr val="000000"/>
                </a:solidFill>
              </a:rPr>
              <a:t> </a:t>
            </a:r>
            <a:r>
              <a:rPr lang="nl-NL" dirty="0" err="1">
                <a:solidFill>
                  <a:srgbClr val="000000"/>
                </a:solidFill>
              </a:rPr>
              <a:t>dolor</a:t>
            </a:r>
            <a:r>
              <a:rPr lang="nl-NL" dirty="0">
                <a:solidFill>
                  <a:srgbClr val="000000"/>
                </a:solidFill>
              </a:rPr>
              <a:t> </a:t>
            </a:r>
            <a:r>
              <a:rPr lang="nl-NL" dirty="0" err="1">
                <a:solidFill>
                  <a:srgbClr val="000000"/>
                </a:solidFill>
              </a:rPr>
              <a:t>sit</a:t>
            </a:r>
            <a:r>
              <a:rPr lang="nl-NL" dirty="0">
                <a:solidFill>
                  <a:srgbClr val="000000"/>
                </a:solidFill>
              </a:rPr>
              <a:t> </a:t>
            </a:r>
            <a:r>
              <a:rPr lang="nl-NL" dirty="0" err="1">
                <a:solidFill>
                  <a:srgbClr val="000000"/>
                </a:solidFill>
              </a:rPr>
              <a:t>amet</a:t>
            </a:r>
            <a:endParaRPr lang="nl-NL" dirty="0">
              <a:solidFill>
                <a:srgbClr val="000000"/>
              </a:solidFill>
            </a:endParaRPr>
          </a:p>
          <a:p>
            <a:pPr marL="457200" indent="-457200">
              <a:lnSpc>
                <a:spcPct val="150000"/>
              </a:lnSpc>
              <a:buFont typeface="Wingdings" pitchFamily="2" charset="2"/>
              <a:buChar char="§"/>
            </a:pPr>
            <a:r>
              <a:rPr lang="nl-NL" dirty="0" err="1">
                <a:solidFill>
                  <a:srgbClr val="000000"/>
                </a:solidFill>
              </a:rPr>
              <a:t>Lorem</a:t>
            </a:r>
            <a:r>
              <a:rPr lang="nl-NL" dirty="0">
                <a:solidFill>
                  <a:srgbClr val="000000"/>
                </a:solidFill>
              </a:rPr>
              <a:t> </a:t>
            </a:r>
            <a:r>
              <a:rPr lang="nl-NL" dirty="0" err="1">
                <a:solidFill>
                  <a:srgbClr val="000000"/>
                </a:solidFill>
              </a:rPr>
              <a:t>ipsum</a:t>
            </a:r>
            <a:r>
              <a:rPr lang="nl-NL" dirty="0">
                <a:solidFill>
                  <a:srgbClr val="000000"/>
                </a:solidFill>
              </a:rPr>
              <a:t> </a:t>
            </a:r>
            <a:r>
              <a:rPr lang="nl-NL" dirty="0" err="1">
                <a:solidFill>
                  <a:srgbClr val="000000"/>
                </a:solidFill>
              </a:rPr>
              <a:t>dolor</a:t>
            </a:r>
            <a:r>
              <a:rPr lang="nl-NL" dirty="0">
                <a:solidFill>
                  <a:srgbClr val="000000"/>
                </a:solidFill>
              </a:rPr>
              <a:t> </a:t>
            </a:r>
            <a:r>
              <a:rPr lang="nl-NL" dirty="0" err="1">
                <a:solidFill>
                  <a:srgbClr val="000000"/>
                </a:solidFill>
              </a:rPr>
              <a:t>sit</a:t>
            </a:r>
            <a:r>
              <a:rPr lang="nl-NL" dirty="0">
                <a:solidFill>
                  <a:srgbClr val="000000"/>
                </a:solidFill>
              </a:rPr>
              <a:t> </a:t>
            </a:r>
            <a:r>
              <a:rPr lang="nl-NL" dirty="0" err="1">
                <a:solidFill>
                  <a:srgbClr val="000000"/>
                </a:solidFill>
              </a:rPr>
              <a:t>amet</a:t>
            </a:r>
            <a:endParaRPr lang="nl-NL" dirty="0"/>
          </a:p>
          <a:p>
            <a:pPr>
              <a:lnSpc>
                <a:spcPct val="150000"/>
              </a:lnSpc>
            </a:pPr>
            <a:endParaRPr lang="en-US" dirty="0"/>
          </a:p>
        </p:txBody>
      </p:sp>
      <p:pic>
        <p:nvPicPr>
          <p:cNvPr id="9" name="Tijdelijke aanduiding voor afbeelding 8" descr="Afbeelding met persoon, kleding, overdekt, meubels&#10;&#10;Door AI gegenereerde inhoud is mogelijk onjuist.">
            <a:extLst>
              <a:ext uri="{FF2B5EF4-FFF2-40B4-BE49-F238E27FC236}">
                <a16:creationId xmlns:a16="http://schemas.microsoft.com/office/drawing/2014/main" id="{66D09C8F-1DCA-BB5A-C1E2-1C92DE0946FE}"/>
              </a:ext>
            </a:extLst>
          </p:cNvPr>
          <p:cNvPicPr>
            <a:picLocks noGrp="1" noChangeAspect="1"/>
          </p:cNvPicPr>
          <p:nvPr>
            <p:ph type="pic" sz="quarter" idx="15"/>
          </p:nvPr>
        </p:nvPicPr>
        <p:blipFill>
          <a:blip r:embed="rId2"/>
          <a:srcRect t="12505" b="12505"/>
          <a:stretch>
            <a:fillRect/>
          </a:stretch>
        </p:blipFill>
        <p:spPr>
          <a:xfrm>
            <a:off x="12193587" y="0"/>
            <a:ext cx="12193588" cy="13716000"/>
          </a:xfrm>
        </p:spPr>
      </p:pic>
      <p:sp>
        <p:nvSpPr>
          <p:cNvPr id="7" name="Tijdelijke aanduiding voor voettekst 6">
            <a:extLst>
              <a:ext uri="{FF2B5EF4-FFF2-40B4-BE49-F238E27FC236}">
                <a16:creationId xmlns:a16="http://schemas.microsoft.com/office/drawing/2014/main" id="{0D0E40E4-75B2-0435-276A-6C44B17953C1}"/>
              </a:ext>
            </a:extLst>
          </p:cNvPr>
          <p:cNvSpPr>
            <a:spLocks noGrp="1"/>
          </p:cNvSpPr>
          <p:nvPr>
            <p:ph type="ftr" sz="quarter" idx="11"/>
          </p:nvPr>
        </p:nvSpPr>
        <p:spPr/>
        <p:txBody>
          <a:bodyPr/>
          <a:lstStyle/>
          <a:p>
            <a:r>
              <a:rPr lang="en-US"/>
              <a:t>© Great Place To Work Nederland</a:t>
            </a:r>
          </a:p>
        </p:txBody>
      </p:sp>
    </p:spTree>
    <p:extLst>
      <p:ext uri="{BB962C8B-B14F-4D97-AF65-F5344CB8AC3E}">
        <p14:creationId xmlns:p14="http://schemas.microsoft.com/office/powerpoint/2010/main" val="2950847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AB276-140A-0858-9A1E-6FC99842572B}"/>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800F6C3-89A2-D867-6341-43CCCF260E46}"/>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F9FBE447-71E9-43E5-5B28-EA4C01569078}"/>
              </a:ext>
            </a:extLst>
          </p:cNvPr>
          <p:cNvSpPr>
            <a:spLocks noGrp="1"/>
          </p:cNvSpPr>
          <p:nvPr>
            <p:ph type="sldNum" sz="quarter" idx="12"/>
          </p:nvPr>
        </p:nvSpPr>
        <p:spPr/>
        <p:txBody>
          <a:bodyPr/>
          <a:lstStyle/>
          <a:p>
            <a:fld id="{6BF51FB6-E356-C34E-9AD5-AB9D337BC001}" type="slidenum">
              <a:rPr lang="en-US" smtClean="0"/>
              <a:pPr/>
              <a:t>25</a:t>
            </a:fld>
            <a:endParaRPr lang="en-US"/>
          </a:p>
        </p:txBody>
      </p:sp>
      <p:sp>
        <p:nvSpPr>
          <p:cNvPr id="4" name="Tijdelijke aanduiding voor voettekst 3">
            <a:extLst>
              <a:ext uri="{FF2B5EF4-FFF2-40B4-BE49-F238E27FC236}">
                <a16:creationId xmlns:a16="http://schemas.microsoft.com/office/drawing/2014/main" id="{228CA88D-F574-E2B3-1CC7-EC78DB6AE15D}"/>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514322E9-A3AF-E635-D74D-E7BECF824023}"/>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dirty="0">
                <a:latin typeface="Gilroy SemiBold" pitchFamily="2" charset="77"/>
              </a:rPr>
              <a:t>9</a:t>
            </a:r>
          </a:p>
        </p:txBody>
      </p:sp>
      <p:sp>
        <p:nvSpPr>
          <p:cNvPr id="6" name="Tekstvak 5">
            <a:extLst>
              <a:ext uri="{FF2B5EF4-FFF2-40B4-BE49-F238E27FC236}">
                <a16:creationId xmlns:a16="http://schemas.microsoft.com/office/drawing/2014/main" id="{95974213-320D-8455-7759-C4C587126589}"/>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a:effectLst/>
                <a:latin typeface="Gilroy SemiBold" pitchFamily="2" charset="77"/>
              </a:rPr>
              <a:t>More information</a:t>
            </a:r>
          </a:p>
        </p:txBody>
      </p:sp>
    </p:spTree>
    <p:extLst>
      <p:ext uri="{BB962C8B-B14F-4D97-AF65-F5344CB8AC3E}">
        <p14:creationId xmlns:p14="http://schemas.microsoft.com/office/powerpoint/2010/main" val="3612069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92D2C-E54D-5DEB-2CA8-627EF471FFE0}"/>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B8C7758-80C4-3915-419E-6C5545C211D7}"/>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3EF67553-067E-0457-0F8C-DF4917CAF681}"/>
              </a:ext>
            </a:extLst>
          </p:cNvPr>
          <p:cNvSpPr>
            <a:spLocks noGrp="1"/>
          </p:cNvSpPr>
          <p:nvPr>
            <p:ph type="sldNum" sz="quarter" idx="12"/>
          </p:nvPr>
        </p:nvSpPr>
        <p:spPr/>
        <p:txBody>
          <a:bodyPr/>
          <a:lstStyle/>
          <a:p>
            <a:fld id="{6BF51FB6-E356-C34E-9AD5-AB9D337BC001}" type="slidenum">
              <a:rPr lang="en-US" smtClean="0"/>
              <a:pPr/>
              <a:t>26</a:t>
            </a:fld>
            <a:endParaRPr lang="en-US"/>
          </a:p>
        </p:txBody>
      </p:sp>
      <p:sp>
        <p:nvSpPr>
          <p:cNvPr id="4" name="Tijdelijke aanduiding voor tekst 3">
            <a:extLst>
              <a:ext uri="{FF2B5EF4-FFF2-40B4-BE49-F238E27FC236}">
                <a16:creationId xmlns:a16="http://schemas.microsoft.com/office/drawing/2014/main" id="{11C9794A-A4D8-DAF1-C3F4-107B51E0AA9B}"/>
              </a:ext>
            </a:extLst>
          </p:cNvPr>
          <p:cNvSpPr>
            <a:spLocks noGrp="1"/>
          </p:cNvSpPr>
          <p:nvPr>
            <p:ph type="body" sz="quarter" idx="13"/>
          </p:nvPr>
        </p:nvSpPr>
        <p:spPr>
          <a:xfrm>
            <a:off x="12746904" y="2576225"/>
            <a:ext cx="9078380" cy="970540"/>
          </a:xfrm>
        </p:spPr>
        <p:txBody>
          <a:bodyPr>
            <a:normAutofit/>
          </a:bodyPr>
          <a:lstStyle/>
          <a:p>
            <a:r>
              <a:rPr lang="en-US" dirty="0"/>
              <a:t>More information</a:t>
            </a:r>
          </a:p>
        </p:txBody>
      </p:sp>
      <p:sp>
        <p:nvSpPr>
          <p:cNvPr id="5" name="Tijdelijke aanduiding voor tekst 4">
            <a:extLst>
              <a:ext uri="{FF2B5EF4-FFF2-40B4-BE49-F238E27FC236}">
                <a16:creationId xmlns:a16="http://schemas.microsoft.com/office/drawing/2014/main" id="{ED18D571-B4B5-E203-A412-DFAAF9AC934D}"/>
              </a:ext>
            </a:extLst>
          </p:cNvPr>
          <p:cNvSpPr>
            <a:spLocks noGrp="1"/>
          </p:cNvSpPr>
          <p:nvPr>
            <p:ph type="body" sz="quarter" idx="14"/>
          </p:nvPr>
        </p:nvSpPr>
        <p:spPr/>
        <p:txBody>
          <a:bodyPr vert="horz" lIns="91440" tIns="45720" rIns="91440" bIns="45720" rtlCol="0" anchor="t">
            <a:normAutofit/>
          </a:bodyPr>
          <a:lstStyle/>
          <a:p>
            <a:pPr marL="457200" indent="-457200">
              <a:lnSpc>
                <a:spcPct val="150000"/>
              </a:lnSpc>
              <a:buFont typeface="Wingdings" pitchFamily="2" charset="2"/>
              <a:buChar char="§"/>
            </a:pPr>
            <a:r>
              <a:rPr lang="nl-NL" sz="3200" dirty="0">
                <a:solidFill>
                  <a:srgbClr val="000000"/>
                </a:solidFill>
                <a:latin typeface="Gilroy"/>
                <a:hlinkClick r:id="rId2"/>
              </a:rPr>
              <a:t>Antwoorden op veelgestelde vragen</a:t>
            </a:r>
            <a:r>
              <a:rPr lang="nl-NL" sz="3200" dirty="0">
                <a:solidFill>
                  <a:srgbClr val="000000"/>
                </a:solidFill>
                <a:latin typeface="Gilroy"/>
              </a:rPr>
              <a:t> (</a:t>
            </a:r>
            <a:r>
              <a:rPr lang="nl-NL" sz="3200" dirty="0" err="1">
                <a:solidFill>
                  <a:srgbClr val="000000"/>
                </a:solidFill>
                <a:latin typeface="Gilroy"/>
              </a:rPr>
              <a:t>general</a:t>
            </a:r>
            <a:r>
              <a:rPr lang="nl-NL" sz="3200" dirty="0">
                <a:solidFill>
                  <a:srgbClr val="000000"/>
                </a:solidFill>
                <a:latin typeface="Gilroy"/>
              </a:rPr>
              <a:t>)</a:t>
            </a:r>
          </a:p>
          <a:p>
            <a:pPr marL="457200" indent="-457200">
              <a:lnSpc>
                <a:spcPct val="150000"/>
              </a:lnSpc>
              <a:buFont typeface="Wingdings" pitchFamily="2" charset="2"/>
              <a:buChar char="§"/>
            </a:pPr>
            <a:r>
              <a:rPr lang="nl-NL" sz="3200" dirty="0">
                <a:solidFill>
                  <a:srgbClr val="000000"/>
                </a:solidFill>
                <a:latin typeface="Gilroy"/>
                <a:hlinkClick r:id="rId3"/>
              </a:rPr>
              <a:t>Informatie voor respondenten</a:t>
            </a:r>
            <a:endParaRPr lang="nl-NL" sz="3200" dirty="0">
              <a:solidFill>
                <a:srgbClr val="000000"/>
              </a:solidFill>
            </a:endParaRPr>
          </a:p>
          <a:p>
            <a:pPr marL="457200" indent="-457200">
              <a:lnSpc>
                <a:spcPct val="150000"/>
              </a:lnSpc>
              <a:buFont typeface="Wingdings" pitchFamily="2" charset="2"/>
              <a:buChar char="§"/>
            </a:pPr>
            <a:r>
              <a:rPr lang="nl-NL" sz="3200" dirty="0">
                <a:solidFill>
                  <a:srgbClr val="000000"/>
                </a:solidFill>
                <a:latin typeface="Gilroy"/>
                <a:hlinkClick r:id="rId4"/>
              </a:rPr>
              <a:t>Antwoorden op veelgestelde vragen</a:t>
            </a:r>
            <a:r>
              <a:rPr lang="nl-NL" sz="3200" dirty="0">
                <a:solidFill>
                  <a:srgbClr val="000000"/>
                </a:solidFill>
                <a:latin typeface="Gilroy"/>
              </a:rPr>
              <a:t> (</a:t>
            </a:r>
            <a:r>
              <a:rPr lang="nl-NL" sz="3200" dirty="0" err="1">
                <a:solidFill>
                  <a:srgbClr val="000000"/>
                </a:solidFill>
                <a:latin typeface="Gilroy"/>
              </a:rPr>
              <a:t>for</a:t>
            </a:r>
            <a:r>
              <a:rPr lang="nl-NL" sz="3200" dirty="0">
                <a:solidFill>
                  <a:srgbClr val="000000"/>
                </a:solidFill>
                <a:latin typeface="Gilroy"/>
              </a:rPr>
              <a:t> </a:t>
            </a:r>
            <a:r>
              <a:rPr lang="nl-NL" sz="3200" dirty="0" err="1">
                <a:solidFill>
                  <a:srgbClr val="000000"/>
                </a:solidFill>
                <a:latin typeface="Gilroy"/>
              </a:rPr>
              <a:t>respondents</a:t>
            </a:r>
            <a:r>
              <a:rPr lang="nl-NL" sz="3200" dirty="0">
                <a:solidFill>
                  <a:srgbClr val="000000"/>
                </a:solidFill>
                <a:latin typeface="Gilroy"/>
              </a:rPr>
              <a:t>)</a:t>
            </a:r>
            <a:endParaRPr lang="en-US" sz="3200" dirty="0"/>
          </a:p>
        </p:txBody>
      </p:sp>
      <p:sp>
        <p:nvSpPr>
          <p:cNvPr id="7" name="Tijdelijke aanduiding voor voettekst 6">
            <a:extLst>
              <a:ext uri="{FF2B5EF4-FFF2-40B4-BE49-F238E27FC236}">
                <a16:creationId xmlns:a16="http://schemas.microsoft.com/office/drawing/2014/main" id="{769B93D9-BA77-868E-273D-97EEA250DCF3}"/>
              </a:ext>
            </a:extLst>
          </p:cNvPr>
          <p:cNvSpPr>
            <a:spLocks noGrp="1"/>
          </p:cNvSpPr>
          <p:nvPr>
            <p:ph type="ftr" sz="quarter" idx="11"/>
          </p:nvPr>
        </p:nvSpPr>
        <p:spPr/>
        <p:txBody>
          <a:bodyPr/>
          <a:lstStyle/>
          <a:p>
            <a:r>
              <a:rPr lang="en-US"/>
              <a:t>© Great Place To Work Nederland</a:t>
            </a:r>
          </a:p>
        </p:txBody>
      </p:sp>
      <p:pic>
        <p:nvPicPr>
          <p:cNvPr id="11" name="Tijdelijke aanduiding voor afbeelding 10" descr="Afbeelding met Publicatie, tekst, overdekt, plank&#10;&#10;Door AI gegenereerde inhoud is mogelijk onjuist.">
            <a:extLst>
              <a:ext uri="{FF2B5EF4-FFF2-40B4-BE49-F238E27FC236}">
                <a16:creationId xmlns:a16="http://schemas.microsoft.com/office/drawing/2014/main" id="{AC44D5DC-61FF-B2B9-CBB4-850D6B60213F}"/>
              </a:ext>
            </a:extLst>
          </p:cNvPr>
          <p:cNvPicPr>
            <a:picLocks noGrp="1" noChangeAspect="1"/>
          </p:cNvPicPr>
          <p:nvPr>
            <p:ph type="pic" sz="quarter" idx="15"/>
          </p:nvPr>
        </p:nvPicPr>
        <p:blipFill>
          <a:blip r:embed="rId5"/>
          <a:srcRect l="15539" r="25195"/>
          <a:stretch>
            <a:fillRect/>
          </a:stretch>
        </p:blipFill>
        <p:spPr>
          <a:xfrm>
            <a:off x="0" y="0"/>
            <a:ext cx="12193588" cy="13716000"/>
          </a:xfrm>
        </p:spPr>
      </p:pic>
    </p:spTree>
    <p:extLst>
      <p:ext uri="{BB962C8B-B14F-4D97-AF65-F5344CB8AC3E}">
        <p14:creationId xmlns:p14="http://schemas.microsoft.com/office/powerpoint/2010/main" val="3252016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241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E18940D-ED9B-FA22-1AB6-1BD9875CDDB5}"/>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31A6695E-8EF3-1A0D-93B6-7C934F8A5014}"/>
              </a:ext>
            </a:extLst>
          </p:cNvPr>
          <p:cNvSpPr>
            <a:spLocks noGrp="1"/>
          </p:cNvSpPr>
          <p:nvPr>
            <p:ph type="sldNum" sz="quarter" idx="12"/>
          </p:nvPr>
        </p:nvSpPr>
        <p:spPr/>
        <p:txBody>
          <a:bodyPr/>
          <a:lstStyle/>
          <a:p>
            <a:fld id="{6BF51FB6-E356-C34E-9AD5-AB9D337BC001}" type="slidenum">
              <a:rPr lang="en-US" smtClean="0"/>
              <a:pPr/>
              <a:t>3</a:t>
            </a:fld>
            <a:endParaRPr lang="en-US"/>
          </a:p>
        </p:txBody>
      </p:sp>
      <p:sp>
        <p:nvSpPr>
          <p:cNvPr id="4" name="Tijdelijke aanduiding voor voettekst 3">
            <a:extLst>
              <a:ext uri="{FF2B5EF4-FFF2-40B4-BE49-F238E27FC236}">
                <a16:creationId xmlns:a16="http://schemas.microsoft.com/office/drawing/2014/main" id="{6463AA38-CE19-D396-DE8A-9939116F702E}"/>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D3503380-16F6-965E-F132-F7BA4A463345}"/>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1</a:t>
            </a:r>
          </a:p>
        </p:txBody>
      </p:sp>
      <p:sp>
        <p:nvSpPr>
          <p:cNvPr id="6" name="Tekstvak 5">
            <a:extLst>
              <a:ext uri="{FF2B5EF4-FFF2-40B4-BE49-F238E27FC236}">
                <a16:creationId xmlns:a16="http://schemas.microsoft.com/office/drawing/2014/main" id="{92DC90CE-BAD6-0313-4DCC-BD90C68A2067}"/>
              </a:ext>
            </a:extLst>
          </p:cNvPr>
          <p:cNvSpPr txBox="1"/>
          <p:nvPr/>
        </p:nvSpPr>
        <p:spPr>
          <a:xfrm>
            <a:off x="0"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err="1">
                <a:effectLst/>
                <a:latin typeface="Gilroy SemiBold" pitchFamily="2" charset="77"/>
              </a:rPr>
              <a:t>Purpose</a:t>
            </a:r>
            <a:r>
              <a:rPr lang="nl-NL" sz="12000" b="1" kern="1200" dirty="0">
                <a:effectLst/>
                <a:latin typeface="Gilroy SemiBold" pitchFamily="2" charset="77"/>
              </a:rPr>
              <a:t> of </a:t>
            </a:r>
            <a:r>
              <a:rPr lang="nl-NL" sz="12000" b="1" kern="1200" dirty="0" err="1">
                <a:effectLst/>
                <a:latin typeface="Gilroy SemiBold" pitchFamily="2" charset="77"/>
              </a:rPr>
              <a:t>the</a:t>
            </a:r>
            <a:r>
              <a:rPr lang="nl-NL" sz="12000" b="1" kern="1200" dirty="0">
                <a:effectLst/>
                <a:latin typeface="Gilroy SemiBold" pitchFamily="2" charset="77"/>
              </a:rPr>
              <a:t> survey</a:t>
            </a:r>
          </a:p>
        </p:txBody>
      </p:sp>
    </p:spTree>
    <p:extLst>
      <p:ext uri="{BB962C8B-B14F-4D97-AF65-F5344CB8AC3E}">
        <p14:creationId xmlns:p14="http://schemas.microsoft.com/office/powerpoint/2010/main" val="1336181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4D842-73F4-EF7F-DB6E-095F079D40C6}"/>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25A2539-FD0A-F403-CAEF-69FFA15FD8C4}"/>
              </a:ext>
            </a:extLst>
          </p:cNvPr>
          <p:cNvSpPr>
            <a:spLocks noGrp="1"/>
          </p:cNvSpPr>
          <p:nvPr>
            <p:ph type="dt" sz="half" idx="10"/>
          </p:nvPr>
        </p:nvSpPr>
        <p:spPr/>
        <p:txBody>
          <a:bodyPr/>
          <a:lstStyle/>
          <a:p>
            <a:fld id="{D59D7142-46DA-9C48-A408-ADC5771E7CFE}" type="datetime2">
              <a:rPr lang="nl-NL" smtClean="0"/>
              <a:t>dinsdag 24 juni 2025</a:t>
            </a:fld>
            <a:endParaRPr lang="en-US"/>
          </a:p>
        </p:txBody>
      </p:sp>
      <p:sp>
        <p:nvSpPr>
          <p:cNvPr id="3" name="Tijdelijke aanduiding voor dianummer 2">
            <a:extLst>
              <a:ext uri="{FF2B5EF4-FFF2-40B4-BE49-F238E27FC236}">
                <a16:creationId xmlns:a16="http://schemas.microsoft.com/office/drawing/2014/main" id="{A792ED29-E799-A5ED-A42B-C89D82EC2ACA}"/>
              </a:ext>
            </a:extLst>
          </p:cNvPr>
          <p:cNvSpPr>
            <a:spLocks noGrp="1"/>
          </p:cNvSpPr>
          <p:nvPr>
            <p:ph type="sldNum" sz="quarter" idx="12"/>
          </p:nvPr>
        </p:nvSpPr>
        <p:spPr/>
        <p:txBody>
          <a:bodyPr/>
          <a:lstStyle/>
          <a:p>
            <a:fld id="{6BF51FB6-E356-C34E-9AD5-AB9D337BC001}" type="slidenum">
              <a:rPr lang="en-US" smtClean="0"/>
              <a:pPr/>
              <a:t>4</a:t>
            </a:fld>
            <a:endParaRPr lang="en-US"/>
          </a:p>
        </p:txBody>
      </p:sp>
      <p:sp>
        <p:nvSpPr>
          <p:cNvPr id="4" name="Tijdelijke aanduiding voor tekst 3">
            <a:extLst>
              <a:ext uri="{FF2B5EF4-FFF2-40B4-BE49-F238E27FC236}">
                <a16:creationId xmlns:a16="http://schemas.microsoft.com/office/drawing/2014/main" id="{EC569190-0F32-17CD-382B-A28716910E34}"/>
              </a:ext>
            </a:extLst>
          </p:cNvPr>
          <p:cNvSpPr>
            <a:spLocks noGrp="1"/>
          </p:cNvSpPr>
          <p:nvPr>
            <p:ph type="body" sz="quarter" idx="13"/>
          </p:nvPr>
        </p:nvSpPr>
        <p:spPr>
          <a:xfrm>
            <a:off x="12746904" y="2576225"/>
            <a:ext cx="9078380" cy="970540"/>
          </a:xfrm>
        </p:spPr>
        <p:txBody>
          <a:bodyPr>
            <a:normAutofit/>
          </a:bodyPr>
          <a:lstStyle/>
          <a:p>
            <a:r>
              <a:rPr lang="en-US" dirty="0"/>
              <a:t>Purpose of the survey</a:t>
            </a:r>
          </a:p>
        </p:txBody>
      </p:sp>
      <p:sp>
        <p:nvSpPr>
          <p:cNvPr id="5" name="Tijdelijke aanduiding voor tekst 4">
            <a:extLst>
              <a:ext uri="{FF2B5EF4-FFF2-40B4-BE49-F238E27FC236}">
                <a16:creationId xmlns:a16="http://schemas.microsoft.com/office/drawing/2014/main" id="{BBA83EE8-FD66-12AC-27B7-C4D93572D42E}"/>
              </a:ext>
            </a:extLst>
          </p:cNvPr>
          <p:cNvSpPr>
            <a:spLocks noGrp="1"/>
          </p:cNvSpPr>
          <p:nvPr>
            <p:ph type="body" sz="quarter" idx="14"/>
          </p:nvPr>
        </p:nvSpPr>
        <p:spPr/>
        <p:txBody>
          <a:bodyPr vert="horz" lIns="91440" tIns="45720" rIns="91440" bIns="45720" rtlCol="0" anchor="t">
            <a:normAutofit/>
          </a:bodyPr>
          <a:lstStyle/>
          <a:p>
            <a:pPr>
              <a:lnSpc>
                <a:spcPct val="150000"/>
              </a:lnSpc>
            </a:pPr>
            <a:r>
              <a:rPr lang="nl-NL" sz="3200" dirty="0">
                <a:solidFill>
                  <a:srgbClr val="000000"/>
                </a:solidFill>
                <a:latin typeface="Gilroy"/>
              </a:rPr>
              <a:t>[</a:t>
            </a:r>
            <a:r>
              <a:rPr lang="nl-NL" sz="3200" dirty="0" err="1">
                <a:solidFill>
                  <a:srgbClr val="000000"/>
                </a:solidFill>
                <a:highlight>
                  <a:srgbClr val="FFFF00"/>
                </a:highlight>
                <a:latin typeface="Gilroy"/>
              </a:rPr>
              <a:t>Fill</a:t>
            </a:r>
            <a:r>
              <a:rPr lang="nl-NL" sz="3200" dirty="0">
                <a:solidFill>
                  <a:srgbClr val="000000"/>
                </a:solidFill>
                <a:highlight>
                  <a:srgbClr val="FFFF00"/>
                </a:highlight>
                <a:latin typeface="Gilroy"/>
              </a:rPr>
              <a:t> in </a:t>
            </a:r>
            <a:r>
              <a:rPr lang="nl-NL" sz="3200" dirty="0" err="1">
                <a:solidFill>
                  <a:srgbClr val="000000"/>
                </a:solidFill>
                <a:highlight>
                  <a:srgbClr val="FFFF00"/>
                </a:highlight>
                <a:latin typeface="Gilroy"/>
              </a:rPr>
              <a:t>yourself</a:t>
            </a:r>
            <a:r>
              <a:rPr lang="nl-NL" sz="3200" dirty="0">
                <a:solidFill>
                  <a:srgbClr val="000000"/>
                </a:solidFill>
                <a:latin typeface="Gilroy"/>
              </a:rPr>
              <a:t>] </a:t>
            </a:r>
            <a:endParaRPr lang="nl-NL" sz="3200" dirty="0">
              <a:solidFill>
                <a:srgbClr val="000000"/>
              </a:solidFill>
            </a:endParaRPr>
          </a:p>
          <a:p>
            <a:pPr marL="457200" indent="-457200">
              <a:lnSpc>
                <a:spcPct val="150000"/>
              </a:lnSpc>
              <a:buFont typeface="Wingdings" pitchFamily="2" charset="2"/>
              <a:buChar char="§"/>
            </a:pPr>
            <a:r>
              <a:rPr lang="nl-NL" sz="3200" dirty="0">
                <a:solidFill>
                  <a:srgbClr val="000000"/>
                </a:solidFill>
                <a:highlight>
                  <a:srgbClr val="FFFF00"/>
                </a:highlight>
                <a:latin typeface="Gilroy"/>
              </a:rPr>
              <a:t>For </a:t>
            </a:r>
            <a:r>
              <a:rPr lang="nl-NL" sz="3200" dirty="0" err="1">
                <a:solidFill>
                  <a:srgbClr val="000000"/>
                </a:solidFill>
                <a:highlight>
                  <a:srgbClr val="FFFF00"/>
                </a:highlight>
                <a:latin typeface="Gilroy"/>
              </a:rPr>
              <a:t>example</a:t>
            </a:r>
            <a:r>
              <a:rPr lang="nl-NL" sz="3200" dirty="0">
                <a:solidFill>
                  <a:srgbClr val="000000"/>
                </a:solidFill>
                <a:highlight>
                  <a:srgbClr val="FFFF00"/>
                </a:highlight>
                <a:latin typeface="Gilroy"/>
              </a:rPr>
              <a:t> – Employee </a:t>
            </a:r>
            <a:r>
              <a:rPr lang="nl-NL" sz="3200" dirty="0" err="1">
                <a:solidFill>
                  <a:srgbClr val="000000"/>
                </a:solidFill>
                <a:highlight>
                  <a:srgbClr val="FFFF00"/>
                </a:highlight>
                <a:latin typeface="Gilroy"/>
              </a:rPr>
              <a:t>experience</a:t>
            </a:r>
            <a:r>
              <a:rPr lang="nl-NL" sz="3200" dirty="0">
                <a:solidFill>
                  <a:srgbClr val="000000"/>
                </a:solidFill>
                <a:highlight>
                  <a:srgbClr val="FFFF00"/>
                </a:highlight>
                <a:latin typeface="Gilroy"/>
              </a:rPr>
              <a:t> </a:t>
            </a:r>
            <a:r>
              <a:rPr lang="nl-NL" sz="3200" dirty="0" err="1">
                <a:solidFill>
                  <a:srgbClr val="000000"/>
                </a:solidFill>
                <a:highlight>
                  <a:srgbClr val="FFFF00"/>
                </a:highlight>
                <a:latin typeface="Gilroy"/>
              </a:rPr>
              <a:t>insights</a:t>
            </a:r>
            <a:endParaRPr lang="nl-NL" sz="3200" dirty="0">
              <a:solidFill>
                <a:srgbClr val="000000"/>
              </a:solidFill>
              <a:highlight>
                <a:srgbClr val="FFFF00"/>
              </a:highlight>
              <a:latin typeface="Gilroy"/>
            </a:endParaRPr>
          </a:p>
          <a:p>
            <a:pPr marL="457200" indent="-457200">
              <a:lnSpc>
                <a:spcPct val="150000"/>
              </a:lnSpc>
              <a:buFont typeface="Wingdings" pitchFamily="2" charset="2"/>
              <a:buChar char="§"/>
            </a:pPr>
            <a:r>
              <a:rPr lang="nl-NL" sz="3200" dirty="0">
                <a:solidFill>
                  <a:srgbClr val="000000"/>
                </a:solidFill>
                <a:highlight>
                  <a:srgbClr val="FFFF00"/>
                </a:highlight>
                <a:latin typeface="Gilroy"/>
              </a:rPr>
              <a:t>For </a:t>
            </a:r>
            <a:r>
              <a:rPr lang="nl-NL" sz="3200" dirty="0" err="1">
                <a:solidFill>
                  <a:srgbClr val="000000"/>
                </a:solidFill>
                <a:highlight>
                  <a:srgbClr val="FFFF00"/>
                </a:highlight>
                <a:latin typeface="Gilroy"/>
              </a:rPr>
              <a:t>example</a:t>
            </a:r>
            <a:r>
              <a:rPr lang="nl-NL" sz="3200" dirty="0">
                <a:solidFill>
                  <a:srgbClr val="000000"/>
                </a:solidFill>
                <a:highlight>
                  <a:srgbClr val="FFFF00"/>
                </a:highlight>
                <a:latin typeface="Gilroy"/>
              </a:rPr>
              <a:t> – Culture development</a:t>
            </a:r>
            <a:endParaRPr lang="nl-NL" sz="3200" dirty="0">
              <a:solidFill>
                <a:srgbClr val="000000"/>
              </a:solidFill>
            </a:endParaRPr>
          </a:p>
          <a:p>
            <a:pPr marL="457200" indent="-457200">
              <a:lnSpc>
                <a:spcPct val="150000"/>
              </a:lnSpc>
              <a:buFont typeface="Wingdings" pitchFamily="2" charset="2"/>
              <a:buChar char="§"/>
            </a:pPr>
            <a:r>
              <a:rPr lang="nl-NL" sz="3200" dirty="0">
                <a:solidFill>
                  <a:srgbClr val="000000"/>
                </a:solidFill>
                <a:highlight>
                  <a:srgbClr val="FFFF00"/>
                </a:highlight>
                <a:latin typeface="Gilroy"/>
              </a:rPr>
              <a:t>For </a:t>
            </a:r>
            <a:r>
              <a:rPr lang="nl-NL" sz="3200" dirty="0" err="1">
                <a:solidFill>
                  <a:srgbClr val="000000"/>
                </a:solidFill>
                <a:highlight>
                  <a:srgbClr val="FFFF00"/>
                </a:highlight>
                <a:latin typeface="Gilroy"/>
              </a:rPr>
              <a:t>example</a:t>
            </a:r>
            <a:r>
              <a:rPr lang="nl-NL" sz="3200" dirty="0">
                <a:solidFill>
                  <a:srgbClr val="000000"/>
                </a:solidFill>
                <a:highlight>
                  <a:srgbClr val="FFFF00"/>
                </a:highlight>
                <a:latin typeface="Gilroy"/>
              </a:rPr>
              <a:t> – </a:t>
            </a:r>
            <a:r>
              <a:rPr lang="nl-NL" sz="3200" dirty="0" err="1">
                <a:solidFill>
                  <a:srgbClr val="000000"/>
                </a:solidFill>
                <a:highlight>
                  <a:srgbClr val="FFFF00"/>
                </a:highlight>
                <a:latin typeface="Gilroy"/>
              </a:rPr>
              <a:t>Employer</a:t>
            </a:r>
            <a:r>
              <a:rPr lang="nl-NL" sz="3200" dirty="0">
                <a:solidFill>
                  <a:srgbClr val="000000"/>
                </a:solidFill>
                <a:highlight>
                  <a:srgbClr val="FFFF00"/>
                </a:highlight>
                <a:latin typeface="Gilroy"/>
              </a:rPr>
              <a:t> branding</a:t>
            </a:r>
            <a:endParaRPr lang="en-US" sz="3200" dirty="0"/>
          </a:p>
        </p:txBody>
      </p:sp>
      <p:pic>
        <p:nvPicPr>
          <p:cNvPr id="9" name="Tijdelijke aanduiding voor afbeelding 8" descr="Afbeelding met persoon, Menselijk gezicht, raam, overdekt&#10;&#10;Door AI gegenereerde inhoud is mogelijk onjuist.">
            <a:extLst>
              <a:ext uri="{FF2B5EF4-FFF2-40B4-BE49-F238E27FC236}">
                <a16:creationId xmlns:a16="http://schemas.microsoft.com/office/drawing/2014/main" id="{05165087-9D51-44E2-D170-705E42FC3EA6}"/>
              </a:ext>
            </a:extLst>
          </p:cNvPr>
          <p:cNvPicPr>
            <a:picLocks noGrp="1" noChangeAspect="1"/>
          </p:cNvPicPr>
          <p:nvPr>
            <p:ph type="pic" sz="quarter" idx="15"/>
          </p:nvPr>
        </p:nvPicPr>
        <p:blipFill>
          <a:blip r:embed="rId2"/>
          <a:srcRect t="25010"/>
          <a:stretch>
            <a:fillRect/>
          </a:stretch>
        </p:blipFill>
        <p:spPr>
          <a:xfrm>
            <a:off x="0" y="0"/>
            <a:ext cx="12193588" cy="13716000"/>
          </a:xfrm>
        </p:spPr>
      </p:pic>
      <p:sp>
        <p:nvSpPr>
          <p:cNvPr id="7" name="Tijdelijke aanduiding voor voettekst 6">
            <a:extLst>
              <a:ext uri="{FF2B5EF4-FFF2-40B4-BE49-F238E27FC236}">
                <a16:creationId xmlns:a16="http://schemas.microsoft.com/office/drawing/2014/main" id="{39709DEB-F06D-676A-7BF9-CA6ABC2A3CAE}"/>
              </a:ext>
            </a:extLst>
          </p:cNvPr>
          <p:cNvSpPr>
            <a:spLocks noGrp="1"/>
          </p:cNvSpPr>
          <p:nvPr>
            <p:ph type="ftr" sz="quarter" idx="11"/>
          </p:nvPr>
        </p:nvSpPr>
        <p:spPr/>
        <p:txBody>
          <a:bodyPr/>
          <a:lstStyle/>
          <a:p>
            <a:r>
              <a:rPr lang="en-US"/>
              <a:t>© Great Place To Work Nederland</a:t>
            </a:r>
          </a:p>
        </p:txBody>
      </p:sp>
    </p:spTree>
    <p:extLst>
      <p:ext uri="{BB962C8B-B14F-4D97-AF65-F5344CB8AC3E}">
        <p14:creationId xmlns:p14="http://schemas.microsoft.com/office/powerpoint/2010/main" val="727462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25E49-D2EC-5154-9380-2FA9838D17C9}"/>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51CE2C1-9470-A711-3211-8BD32806322A}"/>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BB5519AB-B350-C86D-6784-F02718990640}"/>
              </a:ext>
            </a:extLst>
          </p:cNvPr>
          <p:cNvSpPr>
            <a:spLocks noGrp="1"/>
          </p:cNvSpPr>
          <p:nvPr>
            <p:ph type="sldNum" sz="quarter" idx="12"/>
          </p:nvPr>
        </p:nvSpPr>
        <p:spPr/>
        <p:txBody>
          <a:bodyPr/>
          <a:lstStyle/>
          <a:p>
            <a:fld id="{6BF51FB6-E356-C34E-9AD5-AB9D337BC001}" type="slidenum">
              <a:rPr lang="en-US" smtClean="0"/>
              <a:pPr/>
              <a:t>5</a:t>
            </a:fld>
            <a:endParaRPr lang="en-US"/>
          </a:p>
        </p:txBody>
      </p:sp>
      <p:sp>
        <p:nvSpPr>
          <p:cNvPr id="4" name="Tijdelijke aanduiding voor voettekst 3">
            <a:extLst>
              <a:ext uri="{FF2B5EF4-FFF2-40B4-BE49-F238E27FC236}">
                <a16:creationId xmlns:a16="http://schemas.microsoft.com/office/drawing/2014/main" id="{71B0EBBD-CBE8-B6E3-2D7B-3331187073B9}"/>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97ED6730-26AD-16EB-D17F-E7711DD0A02B}"/>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2</a:t>
            </a:r>
          </a:p>
        </p:txBody>
      </p:sp>
      <p:sp>
        <p:nvSpPr>
          <p:cNvPr id="6" name="Tekstvak 5">
            <a:extLst>
              <a:ext uri="{FF2B5EF4-FFF2-40B4-BE49-F238E27FC236}">
                <a16:creationId xmlns:a16="http://schemas.microsoft.com/office/drawing/2014/main" id="{9EE9A327-40EE-9950-E317-0011352AE3E5}"/>
              </a:ext>
            </a:extLst>
          </p:cNvPr>
          <p:cNvSpPr txBox="1"/>
          <p:nvPr/>
        </p:nvSpPr>
        <p:spPr>
          <a:xfrm>
            <a:off x="0"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err="1">
                <a:effectLst/>
                <a:latin typeface="Gilroy SemiBold" pitchFamily="2" charset="77"/>
              </a:rPr>
              <a:t>About</a:t>
            </a:r>
            <a:r>
              <a:rPr lang="nl-NL" sz="12000" b="1" kern="1200" dirty="0">
                <a:effectLst/>
                <a:latin typeface="Gilroy SemiBold" pitchFamily="2" charset="77"/>
              </a:rPr>
              <a:t> Great </a:t>
            </a:r>
            <a:r>
              <a:rPr lang="nl-NL" sz="12000" b="1" kern="1200" dirty="0" err="1">
                <a:effectLst/>
                <a:latin typeface="Gilroy SemiBold" pitchFamily="2" charset="77"/>
              </a:rPr>
              <a:t>Place</a:t>
            </a:r>
            <a:r>
              <a:rPr lang="nl-NL" sz="12000" b="1" kern="1200" dirty="0">
                <a:effectLst/>
                <a:latin typeface="Gilroy SemiBold" pitchFamily="2" charset="77"/>
              </a:rPr>
              <a:t> </a:t>
            </a:r>
            <a:r>
              <a:rPr lang="nl-NL" sz="12000" b="1" kern="1200" dirty="0" err="1">
                <a:effectLst/>
                <a:latin typeface="Gilroy SemiBold" pitchFamily="2" charset="77"/>
              </a:rPr>
              <a:t>To</a:t>
            </a:r>
            <a:r>
              <a:rPr lang="nl-NL" sz="12000" b="1" kern="1200" dirty="0">
                <a:effectLst/>
                <a:latin typeface="Gilroy SemiBold" pitchFamily="2" charset="77"/>
              </a:rPr>
              <a:t> </a:t>
            </a:r>
            <a:r>
              <a:rPr lang="nl-NL" sz="12000" b="1" kern="1200" dirty="0" err="1">
                <a:effectLst/>
                <a:latin typeface="Gilroy SemiBold" pitchFamily="2" charset="77"/>
              </a:rPr>
              <a:t>Work</a:t>
            </a:r>
            <a:endParaRPr lang="nl-NL" sz="12000" b="1" kern="1200" dirty="0">
              <a:effectLst/>
              <a:latin typeface="Gilroy SemiBold" pitchFamily="2" charset="77"/>
            </a:endParaRPr>
          </a:p>
        </p:txBody>
      </p:sp>
    </p:spTree>
    <p:extLst>
      <p:ext uri="{BB962C8B-B14F-4D97-AF65-F5344CB8AC3E}">
        <p14:creationId xmlns:p14="http://schemas.microsoft.com/office/powerpoint/2010/main" val="3878804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BBE15-17D0-8C78-5AEF-77DBE6928AC7}"/>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4C8B43B-BE22-4AF0-1BEC-32D3FAFCB804}"/>
              </a:ext>
            </a:extLst>
          </p:cNvPr>
          <p:cNvSpPr>
            <a:spLocks noGrp="1"/>
          </p:cNvSpPr>
          <p:nvPr>
            <p:ph type="dt" sz="half" idx="10"/>
          </p:nvPr>
        </p:nvSpPr>
        <p:spPr/>
        <p:txBody>
          <a:bodyPr/>
          <a:lstStyle/>
          <a:p>
            <a:fld id="{D5C99F72-0338-8746-BF81-02B5C84F5CC9}" type="datetime2">
              <a:rPr lang="nl-NL"/>
              <a:t>dinsdag 24 juni 2025</a:t>
            </a:fld>
            <a:endParaRPr lang="en-US"/>
          </a:p>
        </p:txBody>
      </p:sp>
      <p:sp>
        <p:nvSpPr>
          <p:cNvPr id="3" name="Tijdelijke aanduiding voor dianummer 2">
            <a:extLst>
              <a:ext uri="{FF2B5EF4-FFF2-40B4-BE49-F238E27FC236}">
                <a16:creationId xmlns:a16="http://schemas.microsoft.com/office/drawing/2014/main" id="{BF60DCB3-0673-9D1F-04DC-AF233373C064}"/>
              </a:ext>
            </a:extLst>
          </p:cNvPr>
          <p:cNvSpPr>
            <a:spLocks noGrp="1"/>
          </p:cNvSpPr>
          <p:nvPr>
            <p:ph type="sldNum" sz="quarter" idx="12"/>
          </p:nvPr>
        </p:nvSpPr>
        <p:spPr/>
        <p:txBody>
          <a:bodyPr/>
          <a:lstStyle/>
          <a:p>
            <a:fld id="{6BF51FB6-E356-C34E-9AD5-AB9D337BC001}" type="slidenum">
              <a:rPr lang="en-US" smtClean="0"/>
              <a:pPr/>
              <a:t>6</a:t>
            </a:fld>
            <a:endParaRPr lang="en-US"/>
          </a:p>
        </p:txBody>
      </p:sp>
      <p:sp>
        <p:nvSpPr>
          <p:cNvPr id="4" name="Tijdelijke aanduiding voor voettekst 3">
            <a:extLst>
              <a:ext uri="{FF2B5EF4-FFF2-40B4-BE49-F238E27FC236}">
                <a16:creationId xmlns:a16="http://schemas.microsoft.com/office/drawing/2014/main" id="{3BF5C93D-7E2C-61A7-7B6E-3715D051B989}"/>
              </a:ext>
            </a:extLst>
          </p:cNvPr>
          <p:cNvSpPr>
            <a:spLocks noGrp="1"/>
          </p:cNvSpPr>
          <p:nvPr>
            <p:ph type="ftr" sz="quarter" idx="11"/>
          </p:nvPr>
        </p:nvSpPr>
        <p:spPr>
          <a:xfrm>
            <a:off x="12746904" y="12818803"/>
            <a:ext cx="3456317" cy="392531"/>
          </a:xfrm>
        </p:spPr>
        <p:txBody>
          <a:bodyPr/>
          <a:lstStyle/>
          <a:p>
            <a:r>
              <a:rPr lang="en-US" dirty="0"/>
              <a:t>© Great Place To Work Nederland</a:t>
            </a:r>
          </a:p>
        </p:txBody>
      </p:sp>
      <p:sp>
        <p:nvSpPr>
          <p:cNvPr id="5" name="Text Placeholder 18">
            <a:extLst>
              <a:ext uri="{FF2B5EF4-FFF2-40B4-BE49-F238E27FC236}">
                <a16:creationId xmlns:a16="http://schemas.microsoft.com/office/drawing/2014/main" id="{C68BC41A-E278-4052-0BB2-2952B88CD22C}"/>
              </a:ext>
            </a:extLst>
          </p:cNvPr>
          <p:cNvSpPr txBox="1">
            <a:spLocks/>
          </p:cNvSpPr>
          <p:nvPr/>
        </p:nvSpPr>
        <p:spPr>
          <a:xfrm>
            <a:off x="13222737" y="2221052"/>
            <a:ext cx="10151830" cy="8848001"/>
          </a:xfrm>
          <a:prstGeom prst="rect">
            <a:avLst/>
          </a:prstGeom>
        </p:spPr>
        <p:txBody>
          <a:bodyPr vert="horz" lIns="0" tIns="0" rIns="0" bIns="0" rtlCol="0">
            <a:noAutofit/>
          </a:bodyPr>
          <a:lstStyle>
            <a:lvl1pPr marL="4572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en-US" sz="2800" b="1" noProof="1">
                <a:latin typeface="Gilroy SemiBold" pitchFamily="2" charset="77"/>
              </a:rPr>
              <a:t>Great Place To Work is a survey and consulting firm and the leading authority on organizational culture.</a:t>
            </a:r>
          </a:p>
          <a:p>
            <a:pPr marL="0" indent="0">
              <a:lnSpc>
                <a:spcPct val="150000"/>
              </a:lnSpc>
              <a:buNone/>
            </a:pPr>
            <a:br>
              <a:rPr lang="nl-NL" sz="2800" dirty="0">
                <a:latin typeface="Gilroy" pitchFamily="2" charset="77"/>
              </a:rPr>
            </a:br>
            <a:r>
              <a:rPr lang="nl-NL" sz="2800" dirty="0" err="1">
                <a:latin typeface="Gilroy" pitchFamily="2" charset="77"/>
              </a:rPr>
              <a:t>Everyone</a:t>
            </a:r>
            <a:r>
              <a:rPr lang="nl-NL" sz="2800" dirty="0">
                <a:latin typeface="Gilroy" pitchFamily="2" charset="77"/>
              </a:rPr>
              <a:t> </a:t>
            </a:r>
            <a:r>
              <a:rPr lang="nl-NL" sz="2800" dirty="0" err="1">
                <a:latin typeface="Gilroy" pitchFamily="2" charset="77"/>
              </a:rPr>
              <a:t>deserves</a:t>
            </a:r>
            <a:r>
              <a:rPr lang="nl-NL" sz="2800" dirty="0">
                <a:latin typeface="Gilroy" pitchFamily="2" charset="77"/>
              </a:rPr>
              <a:t> a </a:t>
            </a:r>
            <a:r>
              <a:rPr lang="nl-NL" sz="2800" dirty="0" err="1">
                <a:latin typeface="Gilroy" pitchFamily="2" charset="77"/>
              </a:rPr>
              <a:t>great</a:t>
            </a:r>
            <a:r>
              <a:rPr lang="nl-NL" sz="2800" dirty="0">
                <a:latin typeface="Gilroy" pitchFamily="2" charset="77"/>
              </a:rPr>
              <a:t> </a:t>
            </a:r>
            <a:r>
              <a:rPr lang="nl-NL" sz="2800" dirty="0" err="1">
                <a:latin typeface="Gilroy" pitchFamily="2" charset="77"/>
              </a:rPr>
              <a:t>workplace</a:t>
            </a:r>
            <a:r>
              <a:rPr lang="nl-NL" sz="2800" dirty="0">
                <a:latin typeface="Gilroy" pitchFamily="2" charset="77"/>
              </a:rPr>
              <a:t>. </a:t>
            </a:r>
            <a:r>
              <a:rPr lang="nl-NL" sz="2800" dirty="0" err="1">
                <a:latin typeface="Gilroy" pitchFamily="2" charset="77"/>
              </a:rPr>
              <a:t>That’s</a:t>
            </a:r>
            <a:r>
              <a:rPr lang="nl-NL" sz="2800" dirty="0">
                <a:latin typeface="Gilroy" pitchFamily="2" charset="77"/>
              </a:rPr>
              <a:t> </a:t>
            </a:r>
            <a:r>
              <a:rPr lang="nl-NL" sz="2800" dirty="0" err="1">
                <a:latin typeface="Gilroy" pitchFamily="2" charset="77"/>
              </a:rPr>
              <a:t>why</a:t>
            </a:r>
            <a:r>
              <a:rPr lang="nl-NL" sz="2800" dirty="0">
                <a:latin typeface="Gilroy" pitchFamily="2" charset="77"/>
              </a:rPr>
              <a:t> Great </a:t>
            </a:r>
            <a:r>
              <a:rPr lang="nl-NL" sz="2800" dirty="0" err="1">
                <a:latin typeface="Gilroy" pitchFamily="2" charset="77"/>
              </a:rPr>
              <a:t>Place</a:t>
            </a:r>
            <a:r>
              <a:rPr lang="nl-NL" sz="2800" dirty="0">
                <a:latin typeface="Gilroy" pitchFamily="2" charset="77"/>
              </a:rPr>
              <a:t> </a:t>
            </a:r>
            <a:r>
              <a:rPr lang="nl-NL" sz="2800" dirty="0" err="1">
                <a:latin typeface="Gilroy" pitchFamily="2" charset="77"/>
              </a:rPr>
              <a:t>To</a:t>
            </a:r>
            <a:r>
              <a:rPr lang="nl-NL" sz="2800" dirty="0">
                <a:latin typeface="Gilroy" pitchFamily="2" charset="77"/>
              </a:rPr>
              <a:t> </a:t>
            </a:r>
            <a:r>
              <a:rPr lang="nl-NL" sz="2800" dirty="0" err="1">
                <a:latin typeface="Gilroy" pitchFamily="2" charset="77"/>
              </a:rPr>
              <a:t>Work</a:t>
            </a:r>
            <a:r>
              <a:rPr lang="nl-NL" sz="2800" dirty="0">
                <a:latin typeface="Gilroy" pitchFamily="2" charset="77"/>
              </a:rPr>
              <a:t> </a:t>
            </a:r>
            <a:r>
              <a:rPr lang="nl-NL" sz="2800" dirty="0" err="1">
                <a:latin typeface="Gilroy" pitchFamily="2" charset="77"/>
              </a:rPr>
              <a:t>helps</a:t>
            </a:r>
            <a:r>
              <a:rPr lang="nl-NL" sz="2800" dirty="0">
                <a:latin typeface="Gilroy" pitchFamily="2" charset="77"/>
              </a:rPr>
              <a:t> </a:t>
            </a:r>
            <a:r>
              <a:rPr lang="nl-NL" sz="2800" dirty="0" err="1">
                <a:latin typeface="Gilroy" pitchFamily="2" charset="77"/>
              </a:rPr>
              <a:t>organizations</a:t>
            </a:r>
            <a:r>
              <a:rPr lang="nl-NL" sz="2800" dirty="0">
                <a:latin typeface="Gilroy" pitchFamily="2" charset="77"/>
              </a:rPr>
              <a:t> </a:t>
            </a:r>
            <a:r>
              <a:rPr lang="nl-NL" sz="2800" dirty="0" err="1">
                <a:latin typeface="Gilroy" pitchFamily="2" charset="77"/>
              </a:rPr>
              <a:t>build</a:t>
            </a:r>
            <a:r>
              <a:rPr lang="nl-NL" sz="2800" dirty="0">
                <a:latin typeface="Gilroy" pitchFamily="2" charset="77"/>
              </a:rPr>
              <a:t> a culture </a:t>
            </a:r>
            <a:r>
              <a:rPr lang="nl-NL" sz="2800" dirty="0" err="1">
                <a:latin typeface="Gilroy" pitchFamily="2" charset="77"/>
              </a:rPr>
              <a:t>where</a:t>
            </a:r>
            <a:r>
              <a:rPr lang="nl-NL" sz="2800" dirty="0">
                <a:latin typeface="Gilroy" pitchFamily="2" charset="77"/>
              </a:rPr>
              <a:t> trust, pride </a:t>
            </a:r>
            <a:r>
              <a:rPr lang="nl-NL" sz="2800" dirty="0" err="1">
                <a:latin typeface="Gilroy" pitchFamily="2" charset="77"/>
              </a:rPr>
              <a:t>and</a:t>
            </a:r>
            <a:r>
              <a:rPr lang="nl-NL" sz="2800" dirty="0">
                <a:latin typeface="Gilroy" pitchFamily="2" charset="77"/>
              </a:rPr>
              <a:t> camaraderie are </a:t>
            </a:r>
            <a:r>
              <a:rPr lang="nl-NL" sz="2800" dirty="0" err="1">
                <a:latin typeface="Gilroy" pitchFamily="2" charset="77"/>
              </a:rPr>
              <a:t>central</a:t>
            </a:r>
            <a:r>
              <a:rPr lang="nl-NL" sz="2800" dirty="0">
                <a:latin typeface="Gilroy" pitchFamily="2" charset="77"/>
              </a:rPr>
              <a:t>.</a:t>
            </a:r>
          </a:p>
          <a:p>
            <a:pPr marL="0" indent="0">
              <a:lnSpc>
                <a:spcPct val="150000"/>
              </a:lnSpc>
              <a:buNone/>
            </a:pPr>
            <a:br>
              <a:rPr lang="nl-NL" sz="2800" dirty="0">
                <a:latin typeface="Gilroy" pitchFamily="2" charset="77"/>
              </a:rPr>
            </a:br>
            <a:r>
              <a:rPr lang="nl-NL" sz="2800" dirty="0" err="1">
                <a:latin typeface="Gilroy" pitchFamily="2" charset="77"/>
              </a:rPr>
              <a:t>That</a:t>
            </a:r>
            <a:r>
              <a:rPr lang="nl-NL" sz="2800" dirty="0">
                <a:latin typeface="Gilroy" pitchFamily="2" charset="77"/>
              </a:rPr>
              <a:t> </a:t>
            </a:r>
            <a:r>
              <a:rPr lang="nl-NL" sz="2800" dirty="0" err="1">
                <a:latin typeface="Gilroy" pitchFamily="2" charset="77"/>
              </a:rPr>
              <a:t>might</a:t>
            </a:r>
            <a:r>
              <a:rPr lang="nl-NL" sz="2800" dirty="0">
                <a:latin typeface="Gilroy" pitchFamily="2" charset="77"/>
              </a:rPr>
              <a:t> sound vague, but </a:t>
            </a:r>
            <a:r>
              <a:rPr lang="nl-NL" sz="2800" dirty="0" err="1">
                <a:latin typeface="Gilroy" pitchFamily="2" charset="77"/>
              </a:rPr>
              <a:t>for</a:t>
            </a:r>
            <a:r>
              <a:rPr lang="nl-NL" sz="2800" dirty="0">
                <a:latin typeface="Gilroy" pitchFamily="2" charset="77"/>
              </a:rPr>
              <a:t> over 30 </a:t>
            </a:r>
            <a:r>
              <a:rPr lang="nl-NL" sz="2800" dirty="0" err="1">
                <a:latin typeface="Gilroy" pitchFamily="2" charset="77"/>
              </a:rPr>
              <a:t>years</a:t>
            </a:r>
            <a:r>
              <a:rPr lang="nl-NL" sz="2800" dirty="0">
                <a:latin typeface="Gilroy" pitchFamily="2" charset="77"/>
              </a:rPr>
              <a:t> </a:t>
            </a:r>
            <a:r>
              <a:rPr lang="nl-NL" sz="2800" dirty="0" err="1">
                <a:latin typeface="Gilroy" pitchFamily="2" charset="77"/>
              </a:rPr>
              <a:t>we've</a:t>
            </a:r>
            <a:r>
              <a:rPr lang="nl-NL" sz="2800" dirty="0">
                <a:latin typeface="Gilroy" pitchFamily="2" charset="77"/>
              </a:rPr>
              <a:t> </a:t>
            </a:r>
            <a:r>
              <a:rPr lang="nl-NL" sz="2800" dirty="0" err="1">
                <a:latin typeface="Gilroy" pitchFamily="2" charset="77"/>
              </a:rPr>
              <a:t>known</a:t>
            </a:r>
            <a:r>
              <a:rPr lang="nl-NL" sz="2800" dirty="0">
                <a:latin typeface="Gilroy" pitchFamily="2" charset="77"/>
              </a:rPr>
              <a:t> </a:t>
            </a:r>
            <a:r>
              <a:rPr lang="nl-NL" sz="2800" dirty="0" err="1">
                <a:latin typeface="Gilroy" pitchFamily="2" charset="77"/>
              </a:rPr>
              <a:t>that</a:t>
            </a:r>
            <a:r>
              <a:rPr lang="nl-NL" sz="2800" dirty="0">
                <a:latin typeface="Gilroy" pitchFamily="2" charset="77"/>
              </a:rPr>
              <a:t> trust is </a:t>
            </a:r>
            <a:r>
              <a:rPr lang="nl-NL" sz="2800" dirty="0" err="1">
                <a:latin typeface="Gilroy" pitchFamily="2" charset="77"/>
              </a:rPr>
              <a:t>the</a:t>
            </a:r>
            <a:r>
              <a:rPr lang="nl-NL" sz="2800" dirty="0">
                <a:latin typeface="Gilroy" pitchFamily="2" charset="77"/>
              </a:rPr>
              <a:t> </a:t>
            </a:r>
            <a:r>
              <a:rPr lang="nl-NL" sz="2800" dirty="0" err="1">
                <a:latin typeface="Gilroy" pitchFamily="2" charset="77"/>
              </a:rPr>
              <a:t>secret</a:t>
            </a:r>
            <a:r>
              <a:rPr lang="nl-NL" sz="2800" dirty="0">
                <a:latin typeface="Gilroy" pitchFamily="2" charset="77"/>
              </a:rPr>
              <a:t> </a:t>
            </a:r>
            <a:r>
              <a:rPr lang="nl-NL" sz="2800" dirty="0" err="1">
                <a:latin typeface="Gilroy" pitchFamily="2" charset="77"/>
              </a:rPr>
              <a:t>behind</a:t>
            </a:r>
            <a:r>
              <a:rPr lang="nl-NL" sz="2800" dirty="0">
                <a:latin typeface="Gilroy" pitchFamily="2" charset="77"/>
              </a:rPr>
              <a:t> </a:t>
            </a:r>
            <a:r>
              <a:rPr lang="nl-NL" sz="2800" dirty="0" err="1">
                <a:latin typeface="Gilroy" pitchFamily="2" charset="77"/>
              </a:rPr>
              <a:t>successful</a:t>
            </a:r>
            <a:r>
              <a:rPr lang="nl-NL" sz="2800" dirty="0">
                <a:latin typeface="Gilroy" pitchFamily="2" charset="77"/>
              </a:rPr>
              <a:t> </a:t>
            </a:r>
            <a:r>
              <a:rPr lang="nl-NL" sz="2800" dirty="0" err="1">
                <a:latin typeface="Gilroy" pitchFamily="2" charset="77"/>
              </a:rPr>
              <a:t>organizations</a:t>
            </a:r>
            <a:r>
              <a:rPr lang="nl-NL" sz="2800" dirty="0">
                <a:latin typeface="Gilroy" pitchFamily="2" charset="77"/>
              </a:rPr>
              <a:t>. </a:t>
            </a:r>
            <a:r>
              <a:rPr lang="nl-NL" sz="2800" dirty="0" err="1">
                <a:latin typeface="Gilroy" pitchFamily="2" charset="77"/>
              </a:rPr>
              <a:t>Employers</a:t>
            </a:r>
            <a:r>
              <a:rPr lang="nl-NL" sz="2800" dirty="0">
                <a:latin typeface="Gilroy" pitchFamily="2" charset="77"/>
              </a:rPr>
              <a:t> </a:t>
            </a:r>
            <a:r>
              <a:rPr lang="nl-NL" sz="2800" dirty="0" err="1">
                <a:latin typeface="Gilroy" pitchFamily="2" charset="77"/>
              </a:rPr>
              <a:t>who</a:t>
            </a:r>
            <a:r>
              <a:rPr lang="nl-NL" sz="2800" dirty="0">
                <a:latin typeface="Gilroy" pitchFamily="2" charset="77"/>
              </a:rPr>
              <a:t> </a:t>
            </a:r>
            <a:r>
              <a:rPr lang="nl-NL" sz="2800" dirty="0" err="1">
                <a:latin typeface="Gilroy" pitchFamily="2" charset="77"/>
              </a:rPr>
              <a:t>invest</a:t>
            </a:r>
            <a:r>
              <a:rPr lang="nl-NL" sz="2800" dirty="0">
                <a:latin typeface="Gilroy" pitchFamily="2" charset="77"/>
              </a:rPr>
              <a:t> in trust, </a:t>
            </a:r>
            <a:r>
              <a:rPr lang="nl-NL" sz="2800" dirty="0" err="1">
                <a:latin typeface="Gilroy" pitchFamily="2" charset="77"/>
              </a:rPr>
              <a:t>generate</a:t>
            </a:r>
            <a:r>
              <a:rPr lang="nl-NL" sz="2800" dirty="0">
                <a:latin typeface="Gilroy" pitchFamily="2" charset="77"/>
              </a:rPr>
              <a:t> more </a:t>
            </a:r>
            <a:r>
              <a:rPr lang="nl-NL" sz="2800" dirty="0" err="1">
                <a:latin typeface="Gilroy" pitchFamily="2" charset="77"/>
              </a:rPr>
              <a:t>revenue</a:t>
            </a:r>
            <a:r>
              <a:rPr lang="nl-NL" sz="2800" dirty="0">
                <a:latin typeface="Gilroy" pitchFamily="2" charset="77"/>
              </a:rPr>
              <a:t>, </a:t>
            </a:r>
            <a:r>
              <a:rPr lang="nl-NL" sz="2800" dirty="0" err="1">
                <a:latin typeface="Gilroy" pitchFamily="2" charset="77"/>
              </a:rPr>
              <a:t>attract</a:t>
            </a:r>
            <a:r>
              <a:rPr lang="nl-NL" sz="2800" dirty="0">
                <a:latin typeface="Gilroy" pitchFamily="2" charset="77"/>
              </a:rPr>
              <a:t> talent more </a:t>
            </a:r>
            <a:r>
              <a:rPr lang="nl-NL" sz="2800" dirty="0" err="1">
                <a:latin typeface="Gilroy" pitchFamily="2" charset="77"/>
              </a:rPr>
              <a:t>easily</a:t>
            </a:r>
            <a:r>
              <a:rPr lang="nl-NL" sz="2800" dirty="0">
                <a:latin typeface="Gilroy" pitchFamily="2" charset="77"/>
              </a:rPr>
              <a:t> </a:t>
            </a:r>
            <a:r>
              <a:rPr lang="nl-NL" sz="2800" dirty="0" err="1">
                <a:latin typeface="Gilroy" pitchFamily="2" charset="77"/>
              </a:rPr>
              <a:t>and</a:t>
            </a:r>
            <a:r>
              <a:rPr lang="nl-NL" sz="2800" dirty="0">
                <a:latin typeface="Gilroy" pitchFamily="2" charset="77"/>
              </a:rPr>
              <a:t> are </a:t>
            </a:r>
            <a:r>
              <a:rPr lang="nl-NL" sz="2800" dirty="0" err="1">
                <a:latin typeface="Gilroy" pitchFamily="2" charset="77"/>
              </a:rPr>
              <a:t>better</a:t>
            </a:r>
            <a:r>
              <a:rPr lang="nl-NL" sz="2800" dirty="0">
                <a:latin typeface="Gilroy" pitchFamily="2" charset="77"/>
              </a:rPr>
              <a:t> at </a:t>
            </a:r>
            <a:r>
              <a:rPr lang="nl-NL" sz="2800" dirty="0" err="1">
                <a:latin typeface="Gilroy" pitchFamily="2" charset="77"/>
              </a:rPr>
              <a:t>retaining</a:t>
            </a:r>
            <a:r>
              <a:rPr lang="nl-NL" sz="2800" dirty="0">
                <a:latin typeface="Gilroy" pitchFamily="2" charset="77"/>
              </a:rPr>
              <a:t> </a:t>
            </a:r>
            <a:r>
              <a:rPr lang="nl-NL" sz="2800" dirty="0" err="1">
                <a:latin typeface="Gilroy" pitchFamily="2" charset="77"/>
              </a:rPr>
              <a:t>their</a:t>
            </a:r>
            <a:r>
              <a:rPr lang="nl-NL" sz="2800" dirty="0">
                <a:latin typeface="Gilroy" pitchFamily="2" charset="77"/>
              </a:rPr>
              <a:t> </a:t>
            </a:r>
            <a:r>
              <a:rPr lang="nl-NL" sz="2800" dirty="0" err="1">
                <a:latin typeface="Gilroy" pitchFamily="2" charset="77"/>
              </a:rPr>
              <a:t>people</a:t>
            </a:r>
            <a:r>
              <a:rPr lang="nl-NL" sz="2800" dirty="0">
                <a:latin typeface="Gilroy" pitchFamily="2" charset="77"/>
              </a:rPr>
              <a:t>.</a:t>
            </a:r>
            <a:br>
              <a:rPr lang="nl-NL" sz="2800" dirty="0">
                <a:latin typeface="Gilroy" pitchFamily="2" charset="77"/>
              </a:rPr>
            </a:br>
            <a:endParaRPr lang="nl-NL" sz="2800" dirty="0">
              <a:latin typeface="Gilroy" pitchFamily="2" charset="77"/>
            </a:endParaRPr>
          </a:p>
          <a:p>
            <a:pPr marL="0" indent="0">
              <a:lnSpc>
                <a:spcPct val="150000"/>
              </a:lnSpc>
              <a:buNone/>
            </a:pPr>
            <a:r>
              <a:rPr lang="nl-NL" sz="2800" dirty="0" err="1">
                <a:latin typeface="Gilroy" pitchFamily="2" charset="77"/>
              </a:rPr>
              <a:t>Being</a:t>
            </a:r>
            <a:r>
              <a:rPr lang="nl-NL" sz="2800" dirty="0">
                <a:latin typeface="Gilroy" pitchFamily="2" charset="77"/>
              </a:rPr>
              <a:t> a </a:t>
            </a:r>
            <a:r>
              <a:rPr lang="nl-NL" sz="2800" dirty="0" err="1">
                <a:latin typeface="Gilroy" pitchFamily="2" charset="77"/>
              </a:rPr>
              <a:t>good</a:t>
            </a:r>
            <a:r>
              <a:rPr lang="nl-NL" sz="2800" dirty="0">
                <a:latin typeface="Gilroy" pitchFamily="2" charset="77"/>
              </a:rPr>
              <a:t> </a:t>
            </a:r>
            <a:r>
              <a:rPr lang="nl-NL" sz="2800" dirty="0" err="1">
                <a:latin typeface="Gilroy" pitchFamily="2" charset="77"/>
              </a:rPr>
              <a:t>employer</a:t>
            </a:r>
            <a:r>
              <a:rPr lang="nl-NL" sz="2800" dirty="0">
                <a:latin typeface="Gilroy" pitchFamily="2" charset="77"/>
              </a:rPr>
              <a:t> </a:t>
            </a:r>
            <a:r>
              <a:rPr lang="nl-NL" sz="2800" dirty="0" err="1">
                <a:latin typeface="Gilroy" pitchFamily="2" charset="77"/>
              </a:rPr>
              <a:t>isn’t</a:t>
            </a:r>
            <a:r>
              <a:rPr lang="nl-NL" sz="2800" dirty="0">
                <a:latin typeface="Gilroy" pitchFamily="2" charset="77"/>
              </a:rPr>
              <a:t> </a:t>
            </a:r>
            <a:r>
              <a:rPr lang="nl-NL" sz="2800" dirty="0" err="1">
                <a:latin typeface="Gilroy" pitchFamily="2" charset="77"/>
              </a:rPr>
              <a:t>about</a:t>
            </a:r>
            <a:r>
              <a:rPr lang="nl-NL" sz="2800" dirty="0">
                <a:latin typeface="Gilroy" pitchFamily="2" charset="77"/>
              </a:rPr>
              <a:t> massage </a:t>
            </a:r>
            <a:r>
              <a:rPr lang="nl-NL" sz="2800" dirty="0" err="1">
                <a:latin typeface="Gilroy" pitchFamily="2" charset="77"/>
              </a:rPr>
              <a:t>chairs</a:t>
            </a:r>
            <a:r>
              <a:rPr lang="nl-NL" sz="2800" dirty="0">
                <a:latin typeface="Gilroy" pitchFamily="2" charset="77"/>
              </a:rPr>
              <a:t>, office </a:t>
            </a:r>
            <a:r>
              <a:rPr lang="nl-NL" sz="2800" dirty="0" err="1">
                <a:latin typeface="Gilroy" pitchFamily="2" charset="77"/>
              </a:rPr>
              <a:t>dogs</a:t>
            </a:r>
            <a:r>
              <a:rPr lang="nl-NL" sz="2800" dirty="0">
                <a:latin typeface="Gilroy" pitchFamily="2" charset="77"/>
              </a:rPr>
              <a:t> or </a:t>
            </a:r>
            <a:r>
              <a:rPr lang="nl-NL" sz="2800" dirty="0" err="1">
                <a:latin typeface="Gilroy" pitchFamily="2" charset="77"/>
              </a:rPr>
              <a:t>ping-pong</a:t>
            </a:r>
            <a:r>
              <a:rPr lang="nl-NL" sz="2800" dirty="0">
                <a:latin typeface="Gilroy" pitchFamily="2" charset="77"/>
              </a:rPr>
              <a:t> </a:t>
            </a:r>
            <a:r>
              <a:rPr lang="nl-NL" sz="2800" dirty="0" err="1">
                <a:latin typeface="Gilroy" pitchFamily="2" charset="77"/>
              </a:rPr>
              <a:t>tables</a:t>
            </a:r>
            <a:r>
              <a:rPr lang="nl-NL" sz="2800" dirty="0">
                <a:latin typeface="Gilroy" pitchFamily="2" charset="77"/>
              </a:rPr>
              <a:t>. </a:t>
            </a:r>
            <a:r>
              <a:rPr lang="nl-NL" sz="2800" b="1" dirty="0">
                <a:latin typeface="Gilroy SemiBold" pitchFamily="2" charset="77"/>
              </a:rPr>
              <a:t>It’s </a:t>
            </a:r>
            <a:r>
              <a:rPr lang="nl-NL" sz="2800" b="1" dirty="0" err="1">
                <a:latin typeface="Gilroy SemiBold" pitchFamily="2" charset="77"/>
              </a:rPr>
              <a:t>about</a:t>
            </a:r>
            <a:r>
              <a:rPr lang="nl-NL" sz="2800" b="1" dirty="0">
                <a:latin typeface="Gilroy SemiBold" pitchFamily="2" charset="77"/>
              </a:rPr>
              <a:t> a culture of trust.</a:t>
            </a:r>
            <a:endParaRPr lang="nl-NL" sz="2800" b="1" dirty="0">
              <a:effectLst/>
              <a:latin typeface="Gilroy SemiBold" pitchFamily="2" charset="77"/>
            </a:endParaRPr>
          </a:p>
        </p:txBody>
      </p:sp>
    </p:spTree>
    <p:extLst>
      <p:ext uri="{BB962C8B-B14F-4D97-AF65-F5344CB8AC3E}">
        <p14:creationId xmlns:p14="http://schemas.microsoft.com/office/powerpoint/2010/main" val="1083895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EC664-51F1-60DB-76A4-19B5A3D4C722}"/>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C61E46D-ED4D-51B8-B684-EB78DC72A19A}"/>
              </a:ext>
            </a:extLst>
          </p:cNvPr>
          <p:cNvSpPr>
            <a:spLocks noGrp="1"/>
          </p:cNvSpPr>
          <p:nvPr>
            <p:ph type="dt" sz="half" idx="10"/>
          </p:nvPr>
        </p:nvSpPr>
        <p:spPr/>
        <p:txBody>
          <a:bodyPr/>
          <a:lstStyle/>
          <a:p>
            <a:fld id="{5A028CC8-667F-9C46-8685-6518A525509D}" type="datetime2">
              <a:rPr lang="nl-NL"/>
              <a:t>dinsdag 24 juni 2025</a:t>
            </a:fld>
            <a:endParaRPr lang="en-US"/>
          </a:p>
        </p:txBody>
      </p:sp>
      <p:sp>
        <p:nvSpPr>
          <p:cNvPr id="3" name="Tijdelijke aanduiding voor dianummer 2">
            <a:extLst>
              <a:ext uri="{FF2B5EF4-FFF2-40B4-BE49-F238E27FC236}">
                <a16:creationId xmlns:a16="http://schemas.microsoft.com/office/drawing/2014/main" id="{A185C964-F2C1-EC04-445E-DCFE545BDA4D}"/>
              </a:ext>
            </a:extLst>
          </p:cNvPr>
          <p:cNvSpPr>
            <a:spLocks noGrp="1"/>
          </p:cNvSpPr>
          <p:nvPr>
            <p:ph type="sldNum" sz="quarter" idx="12"/>
          </p:nvPr>
        </p:nvSpPr>
        <p:spPr/>
        <p:txBody>
          <a:bodyPr/>
          <a:lstStyle/>
          <a:p>
            <a:fld id="{6BF51FB6-E356-C34E-9AD5-AB9D337BC001}" type="slidenum">
              <a:rPr lang="en-US" smtClean="0"/>
              <a:pPr/>
              <a:t>7</a:t>
            </a:fld>
            <a:endParaRPr lang="en-US"/>
          </a:p>
        </p:txBody>
      </p:sp>
      <p:sp>
        <p:nvSpPr>
          <p:cNvPr id="4" name="Tijdelijke aanduiding voor voettekst 3">
            <a:extLst>
              <a:ext uri="{FF2B5EF4-FFF2-40B4-BE49-F238E27FC236}">
                <a16:creationId xmlns:a16="http://schemas.microsoft.com/office/drawing/2014/main" id="{BA3A07B6-1EBF-87D1-CE89-A4EDDD5233FE}"/>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B109B1D5-C961-E195-25D0-6072B43C0F8F}"/>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3</a:t>
            </a:r>
          </a:p>
        </p:txBody>
      </p:sp>
      <p:sp>
        <p:nvSpPr>
          <p:cNvPr id="6" name="Tekstvak 5">
            <a:extLst>
              <a:ext uri="{FF2B5EF4-FFF2-40B4-BE49-F238E27FC236}">
                <a16:creationId xmlns:a16="http://schemas.microsoft.com/office/drawing/2014/main" id="{B33EDE1E-88EE-B727-70EA-CECDCA490CB4}"/>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a:effectLst/>
                <a:latin typeface="Gilroy SemiBold" pitchFamily="2" charset="77"/>
              </a:rPr>
              <a:t>Model </a:t>
            </a:r>
            <a:r>
              <a:rPr lang="nl-NL" sz="12000" b="1" kern="1200" dirty="0" err="1">
                <a:effectLst/>
                <a:latin typeface="Gilroy SemiBold" pitchFamily="2" charset="77"/>
              </a:rPr>
              <a:t>and</a:t>
            </a:r>
            <a:r>
              <a:rPr lang="nl-NL" sz="12000" b="1" kern="1200" dirty="0">
                <a:effectLst/>
                <a:latin typeface="Gilroy SemiBold" pitchFamily="2" charset="77"/>
              </a:rPr>
              <a:t> </a:t>
            </a:r>
            <a:r>
              <a:rPr lang="nl-NL" sz="12000" b="1" kern="1200" dirty="0" err="1">
                <a:effectLst/>
                <a:latin typeface="Gilroy SemiBold" pitchFamily="2" charset="77"/>
              </a:rPr>
              <a:t>philosophy</a:t>
            </a:r>
            <a:endParaRPr lang="nl-NL" sz="12000" b="1" kern="1200" dirty="0">
              <a:effectLst/>
              <a:latin typeface="Gilroy SemiBold" pitchFamily="2" charset="77"/>
            </a:endParaRPr>
          </a:p>
        </p:txBody>
      </p:sp>
    </p:spTree>
    <p:extLst>
      <p:ext uri="{BB962C8B-B14F-4D97-AF65-F5344CB8AC3E}">
        <p14:creationId xmlns:p14="http://schemas.microsoft.com/office/powerpoint/2010/main" val="2336032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D919860-4D73-E51A-04DE-440066284E37}"/>
              </a:ext>
            </a:extLst>
          </p:cNvPr>
          <p:cNvSpPr>
            <a:spLocks noGrp="1"/>
          </p:cNvSpPr>
          <p:nvPr>
            <p:ph type="dt" sz="half" idx="10"/>
          </p:nvPr>
        </p:nvSpPr>
        <p:spPr/>
        <p:txBody>
          <a:bodyPr/>
          <a:lstStyle/>
          <a:p>
            <a:fld id="{624A2883-3104-1544-9279-F8231D79CE1B}" type="datetime2">
              <a:rPr lang="nl-NL"/>
              <a:t>dinsdag 24 juni 2025</a:t>
            </a:fld>
            <a:endParaRPr lang="nl-NL" dirty="0"/>
          </a:p>
        </p:txBody>
      </p:sp>
      <p:sp>
        <p:nvSpPr>
          <p:cNvPr id="3" name="Tijdelijke aanduiding voor voettekst 2">
            <a:extLst>
              <a:ext uri="{FF2B5EF4-FFF2-40B4-BE49-F238E27FC236}">
                <a16:creationId xmlns:a16="http://schemas.microsoft.com/office/drawing/2014/main" id="{6CE5F07D-D699-8760-72B3-C616F3EF47F0}"/>
              </a:ext>
            </a:extLst>
          </p:cNvPr>
          <p:cNvSpPr>
            <a:spLocks noGrp="1"/>
          </p:cNvSpPr>
          <p:nvPr>
            <p:ph type="ftr" sz="quarter" idx="11"/>
          </p:nvPr>
        </p:nvSpPr>
        <p:spPr>
          <a:xfrm>
            <a:off x="12746904" y="12818803"/>
            <a:ext cx="3456317" cy="392531"/>
          </a:xfrm>
        </p:spPr>
        <p:txBody>
          <a:bodyPr/>
          <a:lstStyle/>
          <a:p>
            <a:r>
              <a:rPr lang="en-US"/>
              <a:t>© 2024 Great Place To Work Nederland</a:t>
            </a:r>
          </a:p>
        </p:txBody>
      </p:sp>
      <p:sp>
        <p:nvSpPr>
          <p:cNvPr id="4" name="Tijdelijke aanduiding voor dianummer 3">
            <a:extLst>
              <a:ext uri="{FF2B5EF4-FFF2-40B4-BE49-F238E27FC236}">
                <a16:creationId xmlns:a16="http://schemas.microsoft.com/office/drawing/2014/main" id="{DCD2FF25-62D3-E35D-077C-EE9C392BAB77}"/>
              </a:ext>
            </a:extLst>
          </p:cNvPr>
          <p:cNvSpPr>
            <a:spLocks noGrp="1"/>
          </p:cNvSpPr>
          <p:nvPr>
            <p:ph type="sldNum" sz="quarter" idx="12"/>
          </p:nvPr>
        </p:nvSpPr>
        <p:spPr/>
        <p:txBody>
          <a:bodyPr/>
          <a:lstStyle/>
          <a:p>
            <a:fld id="{6BF51FB6-E356-C34E-9AD5-AB9D337BC001}" type="slidenum">
              <a:rPr lang="en-US" smtClean="0"/>
              <a:pPr/>
              <a:t>8</a:t>
            </a:fld>
            <a:endParaRPr lang="en-US" dirty="0"/>
          </a:p>
        </p:txBody>
      </p:sp>
    </p:spTree>
    <p:extLst>
      <p:ext uri="{BB962C8B-B14F-4D97-AF65-F5344CB8AC3E}">
        <p14:creationId xmlns:p14="http://schemas.microsoft.com/office/powerpoint/2010/main" val="1297146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4096AC9-BA17-0034-6F69-14EFFC2237DC}"/>
              </a:ext>
            </a:extLst>
          </p:cNvPr>
          <p:cNvSpPr>
            <a:spLocks noGrp="1"/>
          </p:cNvSpPr>
          <p:nvPr>
            <p:ph type="dt" sz="half" idx="10"/>
          </p:nvPr>
        </p:nvSpPr>
        <p:spPr/>
        <p:txBody>
          <a:bodyPr/>
          <a:lstStyle/>
          <a:p>
            <a:fld id="{3317F6DC-012C-624C-B6CB-0C7CE9075F58}" type="datetime2">
              <a:t>dinsdag 24 juni 2025</a:t>
            </a:fld>
            <a:endParaRPr lang="nl-NL" dirty="0"/>
          </a:p>
        </p:txBody>
      </p:sp>
      <p:sp>
        <p:nvSpPr>
          <p:cNvPr id="3" name="Tijdelijke aanduiding voor voettekst 2">
            <a:extLst>
              <a:ext uri="{FF2B5EF4-FFF2-40B4-BE49-F238E27FC236}">
                <a16:creationId xmlns:a16="http://schemas.microsoft.com/office/drawing/2014/main" id="{20BCDA97-DC5B-0035-B0B6-E63B2006AA50}"/>
              </a:ext>
            </a:extLst>
          </p:cNvPr>
          <p:cNvSpPr>
            <a:spLocks noGrp="1"/>
          </p:cNvSpPr>
          <p:nvPr>
            <p:ph type="ftr" sz="quarter" idx="11"/>
          </p:nvPr>
        </p:nvSpPr>
        <p:spPr>
          <a:xfrm>
            <a:off x="12746904" y="12818803"/>
            <a:ext cx="3456317" cy="392531"/>
          </a:xfrm>
        </p:spPr>
        <p:txBody>
          <a:bodyPr/>
          <a:lstStyle/>
          <a:p>
            <a:r>
              <a:rPr lang="en-US"/>
              <a:t>© 2024 Great Place To Work Nederland</a:t>
            </a:r>
          </a:p>
        </p:txBody>
      </p:sp>
      <p:sp>
        <p:nvSpPr>
          <p:cNvPr id="4" name="Tijdelijke aanduiding voor dianummer 3">
            <a:extLst>
              <a:ext uri="{FF2B5EF4-FFF2-40B4-BE49-F238E27FC236}">
                <a16:creationId xmlns:a16="http://schemas.microsoft.com/office/drawing/2014/main" id="{8DD83B8B-B463-A7DC-18C8-FC1B322B4DC4}"/>
              </a:ext>
            </a:extLst>
          </p:cNvPr>
          <p:cNvSpPr>
            <a:spLocks noGrp="1"/>
          </p:cNvSpPr>
          <p:nvPr>
            <p:ph type="sldNum" sz="quarter" idx="12"/>
          </p:nvPr>
        </p:nvSpPr>
        <p:spPr/>
        <p:txBody>
          <a:bodyPr/>
          <a:lstStyle/>
          <a:p>
            <a:fld id="{6BF51FB6-E356-C34E-9AD5-AB9D337BC001}" type="slidenum">
              <a:rPr lang="en-US" smtClean="0"/>
              <a:pPr/>
              <a:t>9</a:t>
            </a:fld>
            <a:endParaRPr lang="en-US" dirty="0"/>
          </a:p>
        </p:txBody>
      </p:sp>
    </p:spTree>
    <p:extLst>
      <p:ext uri="{BB962C8B-B14F-4D97-AF65-F5344CB8AC3E}">
        <p14:creationId xmlns:p14="http://schemas.microsoft.com/office/powerpoint/2010/main" val="2779854313"/>
      </p:ext>
    </p:extLst>
  </p:cSld>
  <p:clrMapOvr>
    <a:masterClrMapping/>
  </p:clrMapOvr>
</p:sld>
</file>

<file path=ppt/theme/theme1.xml><?xml version="1.0" encoding="utf-8"?>
<a:theme xmlns:a="http://schemas.openxmlformats.org/drawingml/2006/main" name="gptw_2021">
  <a:themeElements>
    <a:clrScheme name="Great Place To Work">
      <a:dk1>
        <a:srgbClr val="11131C"/>
      </a:dk1>
      <a:lt1>
        <a:srgbClr val="FFFFFF"/>
      </a:lt1>
      <a:dk2>
        <a:srgbClr val="11131C"/>
      </a:dk2>
      <a:lt2>
        <a:srgbClr val="FFFFFF"/>
      </a:lt2>
      <a:accent1>
        <a:srgbClr val="FF1628"/>
      </a:accent1>
      <a:accent2>
        <a:srgbClr val="EDF1EF"/>
      </a:accent2>
      <a:accent3>
        <a:srgbClr val="DEE5E3"/>
      </a:accent3>
      <a:accent4>
        <a:srgbClr val="C3CCCC"/>
      </a:accent4>
      <a:accent5>
        <a:srgbClr val="A6AEB2"/>
      </a:accent5>
      <a:accent6>
        <a:srgbClr val="879298"/>
      </a:accent6>
      <a:hlink>
        <a:srgbClr val="11131C"/>
      </a:hlink>
      <a:folHlink>
        <a:srgbClr val="FF1628"/>
      </a:folHlink>
    </a:clrScheme>
    <a:fontScheme name="Gilroy">
      <a:majorFont>
        <a:latin typeface="Gilroy-SemiBold"/>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roy-Ligh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rIns="0" rtlCol="0">
        <a:spAutoFit/>
      </a:bodyPr>
      <a:lstStyle>
        <a:defPPr marL="0" marR="0" indent="0" algn="l" defTabSz="914400" rtl="0" eaLnBrk="1" fontAlgn="auto" latinLnBrk="0" hangingPunct="1">
          <a:lnSpc>
            <a:spcPct val="100000"/>
          </a:lnSpc>
          <a:spcBef>
            <a:spcPts val="0"/>
          </a:spcBef>
          <a:spcAft>
            <a:spcPts val="0"/>
          </a:spcAft>
          <a:buClrTx/>
          <a:buSzTx/>
          <a:buFontTx/>
          <a:buNone/>
          <a:tabLst/>
          <a:defRPr sz="900" kern="1200" dirty="0" smtClean="0">
            <a:solidFill>
              <a:schemeClr val="bg1">
                <a:lumMod val="50000"/>
              </a:schemeClr>
            </a:solidFill>
            <a:effectLst/>
            <a:latin typeface="Gilroy" pitchFamily="2" charset="77"/>
            <a:ea typeface="+mn-ea"/>
            <a:cs typeface="+mn-cs"/>
          </a:defRPr>
        </a:defPPr>
      </a:lstStyle>
    </a:txDef>
  </a:objectDefaults>
  <a:extraClrSchemeLst/>
  <a:extLst>
    <a:ext uri="{05A4C25C-085E-4340-85A3-A5531E510DB2}">
      <thm15:themeFamily xmlns:thm15="http://schemas.microsoft.com/office/thememl/2012/main" name="NL_Slidedeck 2025" id="{2510D5D6-D620-C94F-BD63-8154894F4D61}" vid="{8443A140-B5A9-F84A-A9C1-D83D4AF49C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A94A411D8E664EBD8B0E563FE40AF0" ma:contentTypeVersion="19" ma:contentTypeDescription="Een nieuw document maken." ma:contentTypeScope="" ma:versionID="36097676b19e733265a7ea97d661f3ce">
  <xsd:schema xmlns:xsd="http://www.w3.org/2001/XMLSchema" xmlns:xs="http://www.w3.org/2001/XMLSchema" xmlns:p="http://schemas.microsoft.com/office/2006/metadata/properties" xmlns:ns2="cbcd52c6-8d2f-4f84-b5fb-06134fd3290f" xmlns:ns3="828f994a-7e63-46bc-b391-ae04cdf6c11a" targetNamespace="http://schemas.microsoft.com/office/2006/metadata/properties" ma:root="true" ma:fieldsID="4d51596d5dd2765ad117e6b72a7f4381" ns2:_="" ns3:_="">
    <xsd:import namespace="cbcd52c6-8d2f-4f84-b5fb-06134fd3290f"/>
    <xsd:import namespace="828f994a-7e63-46bc-b391-ae04cdf6c11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cd52c6-8d2f-4f84-b5fb-06134fd329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650d09bf-760d-4df0-b0aa-c9c90292482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8f994a-7e63-46bc-b391-ae04cdf6c11a" elementFormDefault="qualified">
    <xsd:import namespace="http://schemas.microsoft.com/office/2006/documentManagement/types"/>
    <xsd:import namespace="http://schemas.microsoft.com/office/infopath/2007/PartnerControls"/>
    <xsd:element name="SharedWithUsers" ma:index="15"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Gedeeld met details" ma:internalName="SharedWithDetails" ma:readOnly="true">
      <xsd:simpleType>
        <xsd:restriction base="dms:Note">
          <xsd:maxLength value="255"/>
        </xsd:restriction>
      </xsd:simpleType>
    </xsd:element>
    <xsd:element name="TaxCatchAll" ma:index="22" nillable="true" ma:displayName="Taxonomy Catch All Column" ma:hidden="true" ma:list="{89eddb8f-baa1-444e-9c6a-d6f3f76a2b9b}" ma:internalName="TaxCatchAll" ma:showField="CatchAllData" ma:web="828f994a-7e63-46bc-b391-ae04cdf6c11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bcd52c6-8d2f-4f84-b5fb-06134fd3290f">
      <Terms xmlns="http://schemas.microsoft.com/office/infopath/2007/PartnerControls"/>
    </lcf76f155ced4ddcb4097134ff3c332f>
    <TaxCatchAll xmlns="828f994a-7e63-46bc-b391-ae04cdf6c11a" xsi:nil="true"/>
  </documentManagement>
</p:properties>
</file>

<file path=customXml/itemProps1.xml><?xml version="1.0" encoding="utf-8"?>
<ds:datastoreItem xmlns:ds="http://schemas.openxmlformats.org/officeDocument/2006/customXml" ds:itemID="{56B2A7FF-8ED3-4495-A65E-07B4E70093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bcd52c6-8d2f-4f84-b5fb-06134fd3290f"/>
    <ds:schemaRef ds:uri="828f994a-7e63-46bc-b391-ae04cdf6c1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ACA371-11FE-415B-90EE-13F99970DCCC}">
  <ds:schemaRefs>
    <ds:schemaRef ds:uri="http://schemas.microsoft.com/sharepoint/v3/contenttype/forms"/>
  </ds:schemaRefs>
</ds:datastoreItem>
</file>

<file path=customXml/itemProps3.xml><?xml version="1.0" encoding="utf-8"?>
<ds:datastoreItem xmlns:ds="http://schemas.openxmlformats.org/officeDocument/2006/customXml" ds:itemID="{24A38218-EB4A-4C9F-AAD9-0A82EFC82F73}">
  <ds:schemaRefs>
    <ds:schemaRef ds:uri="http://purl.org/dc/elements/1.1/"/>
    <ds:schemaRef ds:uri="http://purl.org/dc/terms/"/>
    <ds:schemaRef ds:uri="http://schemas.microsoft.com/office/2006/documentManagement/types"/>
    <ds:schemaRef ds:uri="http://schemas.microsoft.com/office/2006/metadata/properties"/>
    <ds:schemaRef ds:uri="828f994a-7e63-46bc-b391-ae04cdf6c11a"/>
    <ds:schemaRef ds:uri="http://www.w3.org/XML/1998/namespace"/>
    <ds:schemaRef ds:uri="cbcd52c6-8d2f-4f84-b5fb-06134fd3290f"/>
    <ds:schemaRef ds:uri="http://schemas.openxmlformats.org/package/2006/metadata/core-properties"/>
    <ds:schemaRef ds:uri="http://purl.org/dc/dcmityp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gptw_2021</Template>
  <TotalTime>58</TotalTime>
  <Words>707</Words>
  <Application>Microsoft Macintosh PowerPoint</Application>
  <PresentationFormat>Aangepast</PresentationFormat>
  <Paragraphs>164</Paragraphs>
  <Slides>27</Slides>
  <Notes>0</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27</vt:i4>
      </vt:variant>
    </vt:vector>
  </HeadingPairs>
  <TitlesOfParts>
    <vt:vector size="36" baseType="lpstr">
      <vt:lpstr>Arial</vt:lpstr>
      <vt:lpstr>Calibri</vt:lpstr>
      <vt:lpstr>Gilroy</vt:lpstr>
      <vt:lpstr>Gilroy SemiBold</vt:lpstr>
      <vt:lpstr>Gilroy SemiBold Italic</vt:lpstr>
      <vt:lpstr>Gilroy-Light</vt:lpstr>
      <vt:lpstr>Gilroy-SemiBold</vt:lpstr>
      <vt:lpstr>Wingdings</vt:lpstr>
      <vt:lpstr>gptw_2021</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Tessa van Duijn</dc:creator>
  <cp:keywords/>
  <dc:description/>
  <cp:lastModifiedBy>Tessa van Duijn</cp:lastModifiedBy>
  <cp:revision>1</cp:revision>
  <dcterms:created xsi:type="dcterms:W3CDTF">2025-04-15T08:12:13Z</dcterms:created>
  <dcterms:modified xsi:type="dcterms:W3CDTF">2025-06-24T07:45:19Z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0x01010040A94A411D8E664EBD8B0E563FE40AF0</vt:lpwstr>
  </property>
  <property fmtid="{D5CDD505-2E9C-101B-9397-08002B2CF9AE}" pid="3" name="MediaServiceImageTags">
    <vt:lpwstr/>
  </property>
</Properties>
</file>